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notesMasterIdLst>
    <p:notesMasterId r:id="rId76"/>
  </p:notesMasterIdLst>
  <p:sldIdLst>
    <p:sldId id="256" r:id="rId2"/>
    <p:sldId id="337" r:id="rId3"/>
    <p:sldId id="329" r:id="rId4"/>
    <p:sldId id="338" r:id="rId5"/>
    <p:sldId id="259" r:id="rId6"/>
    <p:sldId id="260" r:id="rId7"/>
    <p:sldId id="261" r:id="rId8"/>
    <p:sldId id="262" r:id="rId9"/>
    <p:sldId id="332" r:id="rId10"/>
    <p:sldId id="334" r:id="rId11"/>
    <p:sldId id="333" r:id="rId12"/>
    <p:sldId id="335" r:id="rId13"/>
    <p:sldId id="336" r:id="rId14"/>
    <p:sldId id="320" r:id="rId15"/>
    <p:sldId id="263" r:id="rId16"/>
    <p:sldId id="264" r:id="rId17"/>
    <p:sldId id="265" r:id="rId18"/>
    <p:sldId id="306" r:id="rId19"/>
    <p:sldId id="266" r:id="rId20"/>
    <p:sldId id="330" r:id="rId21"/>
    <p:sldId id="331" r:id="rId22"/>
    <p:sldId id="307" r:id="rId23"/>
    <p:sldId id="275" r:id="rId24"/>
    <p:sldId id="308" r:id="rId25"/>
    <p:sldId id="274" r:id="rId26"/>
    <p:sldId id="321" r:id="rId27"/>
    <p:sldId id="276" r:id="rId28"/>
    <p:sldId id="273" r:id="rId29"/>
    <p:sldId id="272" r:id="rId30"/>
    <p:sldId id="271" r:id="rId31"/>
    <p:sldId id="322" r:id="rId32"/>
    <p:sldId id="277" r:id="rId33"/>
    <p:sldId id="278" r:id="rId34"/>
    <p:sldId id="279" r:id="rId35"/>
    <p:sldId id="280" r:id="rId36"/>
    <p:sldId id="281" r:id="rId37"/>
    <p:sldId id="284" r:id="rId38"/>
    <p:sldId id="323" r:id="rId39"/>
    <p:sldId id="285" r:id="rId40"/>
    <p:sldId id="286" r:id="rId41"/>
    <p:sldId id="287" r:id="rId42"/>
    <p:sldId id="288" r:id="rId43"/>
    <p:sldId id="289" r:id="rId44"/>
    <p:sldId id="309" r:id="rId45"/>
    <p:sldId id="290" r:id="rId46"/>
    <p:sldId id="310" r:id="rId47"/>
    <p:sldId id="311" r:id="rId48"/>
    <p:sldId id="312" r:id="rId49"/>
    <p:sldId id="291" r:id="rId50"/>
    <p:sldId id="292" r:id="rId51"/>
    <p:sldId id="293" r:id="rId52"/>
    <p:sldId id="294" r:id="rId53"/>
    <p:sldId id="295" r:id="rId54"/>
    <p:sldId id="328" r:id="rId55"/>
    <p:sldId id="296" r:id="rId56"/>
    <p:sldId id="313" r:id="rId57"/>
    <p:sldId id="297" r:id="rId58"/>
    <p:sldId id="298" r:id="rId59"/>
    <p:sldId id="314" r:id="rId60"/>
    <p:sldId id="299" r:id="rId61"/>
    <p:sldId id="324" r:id="rId62"/>
    <p:sldId id="315" r:id="rId63"/>
    <p:sldId id="300" r:id="rId64"/>
    <p:sldId id="325" r:id="rId65"/>
    <p:sldId id="316" r:id="rId66"/>
    <p:sldId id="301" r:id="rId67"/>
    <p:sldId id="326" r:id="rId68"/>
    <p:sldId id="302" r:id="rId69"/>
    <p:sldId id="317" r:id="rId70"/>
    <p:sldId id="303" r:id="rId71"/>
    <p:sldId id="304" r:id="rId72"/>
    <p:sldId id="305" r:id="rId73"/>
    <p:sldId id="318" r:id="rId74"/>
    <p:sldId id="319" r:id="rId75"/>
  </p:sldIdLst>
  <p:sldSz cx="9144000" cy="6858000" type="screen4x3"/>
  <p:notesSz cx="6669088" cy="99187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7A3D5"/>
    <a:srgbClr val="40BE0E"/>
    <a:srgbClr val="28A6C4"/>
    <a:srgbClr val="20AC63"/>
    <a:srgbClr val="64EF2D"/>
    <a:srgbClr val="1B9BB5"/>
    <a:srgbClr val="000000"/>
    <a:srgbClr val="A6F68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786" autoAdjust="0"/>
    <p:restoredTop sz="94660"/>
  </p:normalViewPr>
  <p:slideViewPr>
    <p:cSldViewPr>
      <p:cViewPr>
        <p:scale>
          <a:sx n="98" d="100"/>
          <a:sy n="98" d="100"/>
        </p:scale>
        <p:origin x="-606" y="3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notesMaster" Target="notesMasters/notesMaster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A67A7F1-240E-4979-B394-8E3FDB8B3B4A}" type="doc">
      <dgm:prSet loTypeId="urn:microsoft.com/office/officeart/2005/8/layout/process4" loCatId="list" qsTypeId="urn:microsoft.com/office/officeart/2005/8/quickstyle/simple1" qsCatId="simple" csTypeId="urn:microsoft.com/office/officeart/2005/8/colors/accent1_2" csCatId="accent1" phldr="1"/>
      <dgm:spPr/>
      <dgm:t>
        <a:bodyPr/>
        <a:lstStyle/>
        <a:p>
          <a:endParaRPr lang="ru-RU"/>
        </a:p>
      </dgm:t>
    </dgm:pt>
    <dgm:pt modelId="{6EB8C14E-BEFD-43BC-A518-C3634E5E6E0A}">
      <dgm:prSet phldrT="[Текст]"/>
      <dgm:spPr/>
      <dgm:t>
        <a:bodyPr/>
        <a:lstStyle/>
        <a:p>
          <a:r>
            <a:rPr lang="ru-RU" dirty="0" smtClean="0"/>
            <a:t>Вид осмотра</a:t>
          </a:r>
          <a:endParaRPr lang="ru-RU" dirty="0"/>
        </a:p>
      </dgm:t>
    </dgm:pt>
    <dgm:pt modelId="{1A3818F2-9B52-439D-BB44-E2EB5EAAE95C}" type="parTrans" cxnId="{9F146E76-89BB-4353-BCE2-9BE6F01B75F7}">
      <dgm:prSet/>
      <dgm:spPr/>
      <dgm:t>
        <a:bodyPr/>
        <a:lstStyle/>
        <a:p>
          <a:endParaRPr lang="ru-RU"/>
        </a:p>
      </dgm:t>
    </dgm:pt>
    <dgm:pt modelId="{9F412E89-654C-43C9-98CF-BEDC709057B0}" type="sibTrans" cxnId="{9F146E76-89BB-4353-BCE2-9BE6F01B75F7}">
      <dgm:prSet/>
      <dgm:spPr/>
      <dgm:t>
        <a:bodyPr/>
        <a:lstStyle/>
        <a:p>
          <a:endParaRPr lang="ru-RU"/>
        </a:p>
      </dgm:t>
    </dgm:pt>
    <dgm:pt modelId="{5D0633BC-4CF2-4E9F-94CA-0B6E84BAAFE6}">
      <dgm:prSet phldrT="[Текст]"/>
      <dgm:spPr/>
      <dgm:t>
        <a:bodyPr/>
        <a:lstStyle/>
        <a:p>
          <a:r>
            <a:rPr lang="ru-RU" dirty="0" smtClean="0"/>
            <a:t>текущий</a:t>
          </a:r>
          <a:endParaRPr lang="ru-RU" dirty="0"/>
        </a:p>
      </dgm:t>
    </dgm:pt>
    <dgm:pt modelId="{BCC3A9A6-B112-41B3-B0EB-B05D5F0A7960}" type="parTrans" cxnId="{2E217E1E-E5F6-43DC-82D7-08688A1BEB8A}">
      <dgm:prSet/>
      <dgm:spPr/>
      <dgm:t>
        <a:bodyPr/>
        <a:lstStyle/>
        <a:p>
          <a:endParaRPr lang="ru-RU"/>
        </a:p>
      </dgm:t>
    </dgm:pt>
    <dgm:pt modelId="{3C4942DD-4F0B-41C3-B9D5-0375BF8EDF74}" type="sibTrans" cxnId="{2E217E1E-E5F6-43DC-82D7-08688A1BEB8A}">
      <dgm:prSet/>
      <dgm:spPr/>
      <dgm:t>
        <a:bodyPr/>
        <a:lstStyle/>
        <a:p>
          <a:endParaRPr lang="ru-RU"/>
        </a:p>
      </dgm:t>
    </dgm:pt>
    <dgm:pt modelId="{576A43A4-9FF4-4563-BCAC-701BC8BA827F}">
      <dgm:prSet phldrT="[Текст]"/>
      <dgm:spPr/>
      <dgm:t>
        <a:bodyPr/>
        <a:lstStyle/>
        <a:p>
          <a:r>
            <a:rPr lang="ru-RU" dirty="0" smtClean="0"/>
            <a:t>плановый</a:t>
          </a:r>
          <a:endParaRPr lang="ru-RU" dirty="0"/>
        </a:p>
      </dgm:t>
    </dgm:pt>
    <dgm:pt modelId="{F1EFEC84-1E20-478B-A0BF-474DFD782721}" type="parTrans" cxnId="{3BBD8DB0-8087-4777-8FCC-65AE276DD4F0}">
      <dgm:prSet/>
      <dgm:spPr/>
      <dgm:t>
        <a:bodyPr/>
        <a:lstStyle/>
        <a:p>
          <a:endParaRPr lang="ru-RU"/>
        </a:p>
      </dgm:t>
    </dgm:pt>
    <dgm:pt modelId="{30C8C822-C753-4383-8074-A2C82A39F962}" type="sibTrans" cxnId="{3BBD8DB0-8087-4777-8FCC-65AE276DD4F0}">
      <dgm:prSet/>
      <dgm:spPr/>
      <dgm:t>
        <a:bodyPr/>
        <a:lstStyle/>
        <a:p>
          <a:endParaRPr lang="ru-RU"/>
        </a:p>
      </dgm:t>
    </dgm:pt>
    <dgm:pt modelId="{7A482273-85A8-42AE-A1BA-AAE9D1B7CDD1}">
      <dgm:prSet phldrT="[Текст]"/>
      <dgm:spPr/>
      <dgm:t>
        <a:bodyPr/>
        <a:lstStyle/>
        <a:p>
          <a:r>
            <a:rPr lang="ru-RU" dirty="0" smtClean="0"/>
            <a:t>Кто проводит </a:t>
          </a:r>
          <a:endParaRPr lang="ru-RU" dirty="0"/>
        </a:p>
      </dgm:t>
    </dgm:pt>
    <dgm:pt modelId="{B1C7427A-F2FA-43FE-8B3A-87802D9ECB46}" type="parTrans" cxnId="{204062C6-665A-4B7A-8921-D8ED6F231067}">
      <dgm:prSet/>
      <dgm:spPr/>
      <dgm:t>
        <a:bodyPr/>
        <a:lstStyle/>
        <a:p>
          <a:endParaRPr lang="ru-RU"/>
        </a:p>
      </dgm:t>
    </dgm:pt>
    <dgm:pt modelId="{81E9934C-A03B-4BEA-B31B-14F6F1AED181}" type="sibTrans" cxnId="{204062C6-665A-4B7A-8921-D8ED6F231067}">
      <dgm:prSet/>
      <dgm:spPr/>
      <dgm:t>
        <a:bodyPr/>
        <a:lstStyle/>
        <a:p>
          <a:endParaRPr lang="ru-RU"/>
        </a:p>
      </dgm:t>
    </dgm:pt>
    <dgm:pt modelId="{D08753D3-222B-46AE-B8BE-EB82333D2F35}">
      <dgm:prSet phldrT="[Текст]"/>
      <dgm:spPr/>
      <dgm:t>
        <a:bodyPr/>
        <a:lstStyle/>
        <a:p>
          <a:r>
            <a:rPr lang="ru-RU" dirty="0" smtClean="0"/>
            <a:t>ответственный</a:t>
          </a:r>
          <a:endParaRPr lang="ru-RU" dirty="0"/>
        </a:p>
      </dgm:t>
    </dgm:pt>
    <dgm:pt modelId="{A806DC67-1EC3-4546-89E6-2E9E19340121}" type="parTrans" cxnId="{559279A2-8868-4328-B8FB-3AAAFDCC123E}">
      <dgm:prSet/>
      <dgm:spPr/>
      <dgm:t>
        <a:bodyPr/>
        <a:lstStyle/>
        <a:p>
          <a:endParaRPr lang="ru-RU"/>
        </a:p>
      </dgm:t>
    </dgm:pt>
    <dgm:pt modelId="{13B2E935-E35D-4B67-9BF1-91A8BE82EF03}" type="sibTrans" cxnId="{559279A2-8868-4328-B8FB-3AAAFDCC123E}">
      <dgm:prSet/>
      <dgm:spPr/>
      <dgm:t>
        <a:bodyPr/>
        <a:lstStyle/>
        <a:p>
          <a:endParaRPr lang="ru-RU"/>
        </a:p>
      </dgm:t>
    </dgm:pt>
    <dgm:pt modelId="{4E3EDC31-4780-43B9-8357-D50308D6EE91}">
      <dgm:prSet phldrT="[Текст]"/>
      <dgm:spPr/>
      <dgm:t>
        <a:bodyPr/>
        <a:lstStyle/>
        <a:p>
          <a:r>
            <a:rPr lang="ru-RU" dirty="0" smtClean="0"/>
            <a:t>Техническая комиссия или специализированная организация</a:t>
          </a:r>
          <a:endParaRPr lang="ru-RU" dirty="0"/>
        </a:p>
      </dgm:t>
    </dgm:pt>
    <dgm:pt modelId="{C94BD902-A2A0-489A-B935-CDD1E1E384F6}" type="parTrans" cxnId="{D76C70F8-3062-43CC-9322-1CE1DB89D09F}">
      <dgm:prSet/>
      <dgm:spPr/>
      <dgm:t>
        <a:bodyPr/>
        <a:lstStyle/>
        <a:p>
          <a:endParaRPr lang="ru-RU"/>
        </a:p>
      </dgm:t>
    </dgm:pt>
    <dgm:pt modelId="{84D34F70-A27F-40AF-BC66-891F9E950D9E}" type="sibTrans" cxnId="{D76C70F8-3062-43CC-9322-1CE1DB89D09F}">
      <dgm:prSet/>
      <dgm:spPr/>
      <dgm:t>
        <a:bodyPr/>
        <a:lstStyle/>
        <a:p>
          <a:endParaRPr lang="ru-RU"/>
        </a:p>
      </dgm:t>
    </dgm:pt>
    <dgm:pt modelId="{1DE4DE1A-838F-4453-B101-1C5CDDFDF74D}">
      <dgm:prSet phldrT="[Текст]"/>
      <dgm:spPr/>
      <dgm:t>
        <a:bodyPr/>
        <a:lstStyle/>
        <a:p>
          <a:r>
            <a:rPr lang="ru-RU" dirty="0" smtClean="0"/>
            <a:t>Когда проверяют</a:t>
          </a:r>
          <a:endParaRPr lang="ru-RU" dirty="0"/>
        </a:p>
      </dgm:t>
    </dgm:pt>
    <dgm:pt modelId="{1768339B-6A9D-4ACC-BF5D-22D1C6A4B7A4}" type="parTrans" cxnId="{2EAA99FA-4311-4738-B690-07E1788F8D54}">
      <dgm:prSet/>
      <dgm:spPr/>
      <dgm:t>
        <a:bodyPr/>
        <a:lstStyle/>
        <a:p>
          <a:endParaRPr lang="ru-RU"/>
        </a:p>
      </dgm:t>
    </dgm:pt>
    <dgm:pt modelId="{F93E3961-6D42-4A6F-AE9C-08F8B04E10C5}" type="sibTrans" cxnId="{2EAA99FA-4311-4738-B690-07E1788F8D54}">
      <dgm:prSet/>
      <dgm:spPr/>
      <dgm:t>
        <a:bodyPr/>
        <a:lstStyle/>
        <a:p>
          <a:endParaRPr lang="ru-RU"/>
        </a:p>
      </dgm:t>
    </dgm:pt>
    <dgm:pt modelId="{9DCE196F-2CF8-4098-9A17-61B756BB4E15}">
      <dgm:prSet phldrT="[Текст]"/>
      <dgm:spPr/>
      <dgm:t>
        <a:bodyPr/>
        <a:lstStyle/>
        <a:p>
          <a:r>
            <a:rPr lang="ru-RU" dirty="0" smtClean="0"/>
            <a:t>В течении дня</a:t>
          </a:r>
          <a:endParaRPr lang="ru-RU" dirty="0"/>
        </a:p>
      </dgm:t>
    </dgm:pt>
    <dgm:pt modelId="{EDDF3D2A-5DBA-4DCE-B3CC-CA59DAFE0F16}" type="parTrans" cxnId="{143C95BF-2B94-4707-9E94-277C9555B886}">
      <dgm:prSet/>
      <dgm:spPr/>
      <dgm:t>
        <a:bodyPr/>
        <a:lstStyle/>
        <a:p>
          <a:endParaRPr lang="ru-RU"/>
        </a:p>
      </dgm:t>
    </dgm:pt>
    <dgm:pt modelId="{BE675643-6ACB-4B5A-83B5-4AADD916C6F9}" type="sibTrans" cxnId="{143C95BF-2B94-4707-9E94-277C9555B886}">
      <dgm:prSet/>
      <dgm:spPr/>
      <dgm:t>
        <a:bodyPr/>
        <a:lstStyle/>
        <a:p>
          <a:endParaRPr lang="ru-RU"/>
        </a:p>
      </dgm:t>
    </dgm:pt>
    <dgm:pt modelId="{B64A360C-647F-4E6C-9B69-DD52345F9A88}">
      <dgm:prSet phldrT="[Текст]"/>
      <dgm:spPr/>
      <dgm:t>
        <a:bodyPr/>
        <a:lstStyle/>
        <a:p>
          <a:r>
            <a:rPr lang="ru-RU" dirty="0" smtClean="0"/>
            <a:t>Весной и осенью</a:t>
          </a:r>
          <a:endParaRPr lang="ru-RU" dirty="0"/>
        </a:p>
      </dgm:t>
    </dgm:pt>
    <dgm:pt modelId="{C4640403-9926-4187-B953-75DAAB3035E5}" type="parTrans" cxnId="{3C508F2C-A60E-4986-830B-6880C80DF833}">
      <dgm:prSet/>
      <dgm:spPr/>
      <dgm:t>
        <a:bodyPr/>
        <a:lstStyle/>
        <a:p>
          <a:endParaRPr lang="ru-RU"/>
        </a:p>
      </dgm:t>
    </dgm:pt>
    <dgm:pt modelId="{06AF711C-DD3D-463D-B43B-BD80EB0E8046}" type="sibTrans" cxnId="{3C508F2C-A60E-4986-830B-6880C80DF833}">
      <dgm:prSet/>
      <dgm:spPr/>
      <dgm:t>
        <a:bodyPr/>
        <a:lstStyle/>
        <a:p>
          <a:endParaRPr lang="ru-RU"/>
        </a:p>
      </dgm:t>
    </dgm:pt>
    <dgm:pt modelId="{755174ED-870F-478E-BB88-93E0BEA966AE}" type="pres">
      <dgm:prSet presAssocID="{EA67A7F1-240E-4979-B394-8E3FDB8B3B4A}" presName="Name0" presStyleCnt="0">
        <dgm:presLayoutVars>
          <dgm:dir/>
          <dgm:animLvl val="lvl"/>
          <dgm:resizeHandles val="exact"/>
        </dgm:presLayoutVars>
      </dgm:prSet>
      <dgm:spPr/>
      <dgm:t>
        <a:bodyPr/>
        <a:lstStyle/>
        <a:p>
          <a:endParaRPr lang="ru-RU"/>
        </a:p>
      </dgm:t>
    </dgm:pt>
    <dgm:pt modelId="{03A09E87-BF77-46DE-94C3-531FF4ABC759}" type="pres">
      <dgm:prSet presAssocID="{1DE4DE1A-838F-4453-B101-1C5CDDFDF74D}" presName="boxAndChildren" presStyleCnt="0"/>
      <dgm:spPr/>
    </dgm:pt>
    <dgm:pt modelId="{805CAD4B-588E-427B-8700-8BF4185ED5F2}" type="pres">
      <dgm:prSet presAssocID="{1DE4DE1A-838F-4453-B101-1C5CDDFDF74D}" presName="parentTextBox" presStyleLbl="node1" presStyleIdx="0" presStyleCnt="3"/>
      <dgm:spPr/>
      <dgm:t>
        <a:bodyPr/>
        <a:lstStyle/>
        <a:p>
          <a:endParaRPr lang="ru-RU"/>
        </a:p>
      </dgm:t>
    </dgm:pt>
    <dgm:pt modelId="{D6CC2850-41B8-4E84-AB2D-7553AB2E20BD}" type="pres">
      <dgm:prSet presAssocID="{1DE4DE1A-838F-4453-B101-1C5CDDFDF74D}" presName="entireBox" presStyleLbl="node1" presStyleIdx="0" presStyleCnt="3"/>
      <dgm:spPr/>
      <dgm:t>
        <a:bodyPr/>
        <a:lstStyle/>
        <a:p>
          <a:endParaRPr lang="ru-RU"/>
        </a:p>
      </dgm:t>
    </dgm:pt>
    <dgm:pt modelId="{3AF47B38-E448-46D4-B524-499185CEFC2F}" type="pres">
      <dgm:prSet presAssocID="{1DE4DE1A-838F-4453-B101-1C5CDDFDF74D}" presName="descendantBox" presStyleCnt="0"/>
      <dgm:spPr/>
    </dgm:pt>
    <dgm:pt modelId="{A64EF11D-A71A-41CA-86C8-CFC39D46AD7B}" type="pres">
      <dgm:prSet presAssocID="{9DCE196F-2CF8-4098-9A17-61B756BB4E15}" presName="childTextBox" presStyleLbl="fgAccFollowNode1" presStyleIdx="0" presStyleCnt="6">
        <dgm:presLayoutVars>
          <dgm:bulletEnabled val="1"/>
        </dgm:presLayoutVars>
      </dgm:prSet>
      <dgm:spPr/>
      <dgm:t>
        <a:bodyPr/>
        <a:lstStyle/>
        <a:p>
          <a:endParaRPr lang="ru-RU"/>
        </a:p>
      </dgm:t>
    </dgm:pt>
    <dgm:pt modelId="{68C04CE5-EA23-4274-895A-9240392F4DCB}" type="pres">
      <dgm:prSet presAssocID="{B64A360C-647F-4E6C-9B69-DD52345F9A88}" presName="childTextBox" presStyleLbl="fgAccFollowNode1" presStyleIdx="1" presStyleCnt="6">
        <dgm:presLayoutVars>
          <dgm:bulletEnabled val="1"/>
        </dgm:presLayoutVars>
      </dgm:prSet>
      <dgm:spPr/>
      <dgm:t>
        <a:bodyPr/>
        <a:lstStyle/>
        <a:p>
          <a:endParaRPr lang="ru-RU"/>
        </a:p>
      </dgm:t>
    </dgm:pt>
    <dgm:pt modelId="{00DFFD19-504D-40E8-A234-8EDAE91E39DC}" type="pres">
      <dgm:prSet presAssocID="{81E9934C-A03B-4BEA-B31B-14F6F1AED181}" presName="sp" presStyleCnt="0"/>
      <dgm:spPr/>
    </dgm:pt>
    <dgm:pt modelId="{FB858263-A8CB-4A25-A871-C7BBA8CEEF22}" type="pres">
      <dgm:prSet presAssocID="{7A482273-85A8-42AE-A1BA-AAE9D1B7CDD1}" presName="arrowAndChildren" presStyleCnt="0"/>
      <dgm:spPr/>
    </dgm:pt>
    <dgm:pt modelId="{25DBEF1E-5799-4645-8492-509B23A7575C}" type="pres">
      <dgm:prSet presAssocID="{7A482273-85A8-42AE-A1BA-AAE9D1B7CDD1}" presName="parentTextArrow" presStyleLbl="node1" presStyleIdx="0" presStyleCnt="3"/>
      <dgm:spPr/>
      <dgm:t>
        <a:bodyPr/>
        <a:lstStyle/>
        <a:p>
          <a:endParaRPr lang="ru-RU"/>
        </a:p>
      </dgm:t>
    </dgm:pt>
    <dgm:pt modelId="{18F06F51-0E68-4179-8663-219F96F7CFFF}" type="pres">
      <dgm:prSet presAssocID="{7A482273-85A8-42AE-A1BA-AAE9D1B7CDD1}" presName="arrow" presStyleLbl="node1" presStyleIdx="1" presStyleCnt="3"/>
      <dgm:spPr/>
      <dgm:t>
        <a:bodyPr/>
        <a:lstStyle/>
        <a:p>
          <a:endParaRPr lang="ru-RU"/>
        </a:p>
      </dgm:t>
    </dgm:pt>
    <dgm:pt modelId="{9F62B950-97C4-4A65-93B6-679C41643577}" type="pres">
      <dgm:prSet presAssocID="{7A482273-85A8-42AE-A1BA-AAE9D1B7CDD1}" presName="descendantArrow" presStyleCnt="0"/>
      <dgm:spPr/>
    </dgm:pt>
    <dgm:pt modelId="{8BE1BCAD-9734-4C47-800E-73C56DEF957D}" type="pres">
      <dgm:prSet presAssocID="{D08753D3-222B-46AE-B8BE-EB82333D2F35}" presName="childTextArrow" presStyleLbl="fgAccFollowNode1" presStyleIdx="2" presStyleCnt="6">
        <dgm:presLayoutVars>
          <dgm:bulletEnabled val="1"/>
        </dgm:presLayoutVars>
      </dgm:prSet>
      <dgm:spPr/>
      <dgm:t>
        <a:bodyPr/>
        <a:lstStyle/>
        <a:p>
          <a:endParaRPr lang="ru-RU"/>
        </a:p>
      </dgm:t>
    </dgm:pt>
    <dgm:pt modelId="{F72B0341-1EF6-489A-8D91-810BB65DBD81}" type="pres">
      <dgm:prSet presAssocID="{4E3EDC31-4780-43B9-8357-D50308D6EE91}" presName="childTextArrow" presStyleLbl="fgAccFollowNode1" presStyleIdx="3" presStyleCnt="6">
        <dgm:presLayoutVars>
          <dgm:bulletEnabled val="1"/>
        </dgm:presLayoutVars>
      </dgm:prSet>
      <dgm:spPr/>
      <dgm:t>
        <a:bodyPr/>
        <a:lstStyle/>
        <a:p>
          <a:endParaRPr lang="ru-RU"/>
        </a:p>
      </dgm:t>
    </dgm:pt>
    <dgm:pt modelId="{0FAEA2B1-880D-4E0B-9233-FBDBCB870B7C}" type="pres">
      <dgm:prSet presAssocID="{9F412E89-654C-43C9-98CF-BEDC709057B0}" presName="sp" presStyleCnt="0"/>
      <dgm:spPr/>
    </dgm:pt>
    <dgm:pt modelId="{B808B9B0-4391-4A82-B547-61823893C290}" type="pres">
      <dgm:prSet presAssocID="{6EB8C14E-BEFD-43BC-A518-C3634E5E6E0A}" presName="arrowAndChildren" presStyleCnt="0"/>
      <dgm:spPr/>
    </dgm:pt>
    <dgm:pt modelId="{452CEC68-FCFC-4591-A9C3-3AB46EC0F77D}" type="pres">
      <dgm:prSet presAssocID="{6EB8C14E-BEFD-43BC-A518-C3634E5E6E0A}" presName="parentTextArrow" presStyleLbl="node1" presStyleIdx="1" presStyleCnt="3"/>
      <dgm:spPr/>
      <dgm:t>
        <a:bodyPr/>
        <a:lstStyle/>
        <a:p>
          <a:endParaRPr lang="ru-RU"/>
        </a:p>
      </dgm:t>
    </dgm:pt>
    <dgm:pt modelId="{177435AA-A492-439D-9B83-A2CD4F8DA69C}" type="pres">
      <dgm:prSet presAssocID="{6EB8C14E-BEFD-43BC-A518-C3634E5E6E0A}" presName="arrow" presStyleLbl="node1" presStyleIdx="2" presStyleCnt="3"/>
      <dgm:spPr/>
      <dgm:t>
        <a:bodyPr/>
        <a:lstStyle/>
        <a:p>
          <a:endParaRPr lang="ru-RU"/>
        </a:p>
      </dgm:t>
    </dgm:pt>
    <dgm:pt modelId="{07188679-7941-48D5-8398-63F9F5EF9F4D}" type="pres">
      <dgm:prSet presAssocID="{6EB8C14E-BEFD-43BC-A518-C3634E5E6E0A}" presName="descendantArrow" presStyleCnt="0"/>
      <dgm:spPr/>
    </dgm:pt>
    <dgm:pt modelId="{0D48A6FB-EF19-4AEC-A5B6-501A831B2691}" type="pres">
      <dgm:prSet presAssocID="{5D0633BC-4CF2-4E9F-94CA-0B6E84BAAFE6}" presName="childTextArrow" presStyleLbl="fgAccFollowNode1" presStyleIdx="4" presStyleCnt="6">
        <dgm:presLayoutVars>
          <dgm:bulletEnabled val="1"/>
        </dgm:presLayoutVars>
      </dgm:prSet>
      <dgm:spPr/>
      <dgm:t>
        <a:bodyPr/>
        <a:lstStyle/>
        <a:p>
          <a:endParaRPr lang="ru-RU"/>
        </a:p>
      </dgm:t>
    </dgm:pt>
    <dgm:pt modelId="{5C086020-147B-41E6-AB7D-605FC2ABA66F}" type="pres">
      <dgm:prSet presAssocID="{576A43A4-9FF4-4563-BCAC-701BC8BA827F}" presName="childTextArrow" presStyleLbl="fgAccFollowNode1" presStyleIdx="5" presStyleCnt="6">
        <dgm:presLayoutVars>
          <dgm:bulletEnabled val="1"/>
        </dgm:presLayoutVars>
      </dgm:prSet>
      <dgm:spPr/>
      <dgm:t>
        <a:bodyPr/>
        <a:lstStyle/>
        <a:p>
          <a:endParaRPr lang="ru-RU"/>
        </a:p>
      </dgm:t>
    </dgm:pt>
  </dgm:ptLst>
  <dgm:cxnLst>
    <dgm:cxn modelId="{9F146E76-89BB-4353-BCE2-9BE6F01B75F7}" srcId="{EA67A7F1-240E-4979-B394-8E3FDB8B3B4A}" destId="{6EB8C14E-BEFD-43BC-A518-C3634E5E6E0A}" srcOrd="0" destOrd="0" parTransId="{1A3818F2-9B52-439D-BB44-E2EB5EAAE95C}" sibTransId="{9F412E89-654C-43C9-98CF-BEDC709057B0}"/>
    <dgm:cxn modelId="{3BBD8DB0-8087-4777-8FCC-65AE276DD4F0}" srcId="{6EB8C14E-BEFD-43BC-A518-C3634E5E6E0A}" destId="{576A43A4-9FF4-4563-BCAC-701BC8BA827F}" srcOrd="1" destOrd="0" parTransId="{F1EFEC84-1E20-478B-A0BF-474DFD782721}" sibTransId="{30C8C822-C753-4383-8074-A2C82A39F962}"/>
    <dgm:cxn modelId="{2CA27CE2-0C73-4EA9-AEFB-7DAD45400913}" type="presOf" srcId="{9DCE196F-2CF8-4098-9A17-61B756BB4E15}" destId="{A64EF11D-A71A-41CA-86C8-CFC39D46AD7B}" srcOrd="0" destOrd="0" presId="urn:microsoft.com/office/officeart/2005/8/layout/process4"/>
    <dgm:cxn modelId="{13E6FAAE-ACFA-4C45-A5AD-E7DF11CA1B78}" type="presOf" srcId="{576A43A4-9FF4-4563-BCAC-701BC8BA827F}" destId="{5C086020-147B-41E6-AB7D-605FC2ABA66F}" srcOrd="0" destOrd="0" presId="urn:microsoft.com/office/officeart/2005/8/layout/process4"/>
    <dgm:cxn modelId="{C767F891-6EF6-4111-89C3-8FCC856B61FD}" type="presOf" srcId="{EA67A7F1-240E-4979-B394-8E3FDB8B3B4A}" destId="{755174ED-870F-478E-BB88-93E0BEA966AE}" srcOrd="0" destOrd="0" presId="urn:microsoft.com/office/officeart/2005/8/layout/process4"/>
    <dgm:cxn modelId="{559279A2-8868-4328-B8FB-3AAAFDCC123E}" srcId="{7A482273-85A8-42AE-A1BA-AAE9D1B7CDD1}" destId="{D08753D3-222B-46AE-B8BE-EB82333D2F35}" srcOrd="0" destOrd="0" parTransId="{A806DC67-1EC3-4546-89E6-2E9E19340121}" sibTransId="{13B2E935-E35D-4B67-9BF1-91A8BE82EF03}"/>
    <dgm:cxn modelId="{31B49712-9FCF-47DE-89F4-4F0CCDCA63CF}" type="presOf" srcId="{B64A360C-647F-4E6C-9B69-DD52345F9A88}" destId="{68C04CE5-EA23-4274-895A-9240392F4DCB}" srcOrd="0" destOrd="0" presId="urn:microsoft.com/office/officeart/2005/8/layout/process4"/>
    <dgm:cxn modelId="{FDCA6CC1-220C-4FDF-8A06-A369D95386CF}" type="presOf" srcId="{6EB8C14E-BEFD-43BC-A518-C3634E5E6E0A}" destId="{452CEC68-FCFC-4591-A9C3-3AB46EC0F77D}" srcOrd="0" destOrd="0" presId="urn:microsoft.com/office/officeart/2005/8/layout/process4"/>
    <dgm:cxn modelId="{22476ED6-35D1-4CC8-B20B-2960216CA9D6}" type="presOf" srcId="{4E3EDC31-4780-43B9-8357-D50308D6EE91}" destId="{F72B0341-1EF6-489A-8D91-810BB65DBD81}" srcOrd="0" destOrd="0" presId="urn:microsoft.com/office/officeart/2005/8/layout/process4"/>
    <dgm:cxn modelId="{58C927F6-A270-4B91-9E62-37FA1DBA2318}" type="presOf" srcId="{D08753D3-222B-46AE-B8BE-EB82333D2F35}" destId="{8BE1BCAD-9734-4C47-800E-73C56DEF957D}" srcOrd="0" destOrd="0" presId="urn:microsoft.com/office/officeart/2005/8/layout/process4"/>
    <dgm:cxn modelId="{D76C70F8-3062-43CC-9322-1CE1DB89D09F}" srcId="{7A482273-85A8-42AE-A1BA-AAE9D1B7CDD1}" destId="{4E3EDC31-4780-43B9-8357-D50308D6EE91}" srcOrd="1" destOrd="0" parTransId="{C94BD902-A2A0-489A-B935-CDD1E1E384F6}" sibTransId="{84D34F70-A27F-40AF-BC66-891F9E950D9E}"/>
    <dgm:cxn modelId="{77A10BCE-54D0-4BB3-875A-A1E69730745D}" type="presOf" srcId="{1DE4DE1A-838F-4453-B101-1C5CDDFDF74D}" destId="{D6CC2850-41B8-4E84-AB2D-7553AB2E20BD}" srcOrd="1" destOrd="0" presId="urn:microsoft.com/office/officeart/2005/8/layout/process4"/>
    <dgm:cxn modelId="{B73738CB-827C-4CFD-BC25-5D43D4ECDA2C}" type="presOf" srcId="{7A482273-85A8-42AE-A1BA-AAE9D1B7CDD1}" destId="{18F06F51-0E68-4179-8663-219F96F7CFFF}" srcOrd="1" destOrd="0" presId="urn:microsoft.com/office/officeart/2005/8/layout/process4"/>
    <dgm:cxn modelId="{3C508F2C-A60E-4986-830B-6880C80DF833}" srcId="{1DE4DE1A-838F-4453-B101-1C5CDDFDF74D}" destId="{B64A360C-647F-4E6C-9B69-DD52345F9A88}" srcOrd="1" destOrd="0" parTransId="{C4640403-9926-4187-B953-75DAAB3035E5}" sibTransId="{06AF711C-DD3D-463D-B43B-BD80EB0E8046}"/>
    <dgm:cxn modelId="{FA2BC3FA-00C7-448E-832E-20F78D7EF7CC}" type="presOf" srcId="{5D0633BC-4CF2-4E9F-94CA-0B6E84BAAFE6}" destId="{0D48A6FB-EF19-4AEC-A5B6-501A831B2691}" srcOrd="0" destOrd="0" presId="urn:microsoft.com/office/officeart/2005/8/layout/process4"/>
    <dgm:cxn modelId="{20838259-D5DE-467F-818E-2D016299B3D8}" type="presOf" srcId="{6EB8C14E-BEFD-43BC-A518-C3634E5E6E0A}" destId="{177435AA-A492-439D-9B83-A2CD4F8DA69C}" srcOrd="1" destOrd="0" presId="urn:microsoft.com/office/officeart/2005/8/layout/process4"/>
    <dgm:cxn modelId="{2E217E1E-E5F6-43DC-82D7-08688A1BEB8A}" srcId="{6EB8C14E-BEFD-43BC-A518-C3634E5E6E0A}" destId="{5D0633BC-4CF2-4E9F-94CA-0B6E84BAAFE6}" srcOrd="0" destOrd="0" parTransId="{BCC3A9A6-B112-41B3-B0EB-B05D5F0A7960}" sibTransId="{3C4942DD-4F0B-41C3-B9D5-0375BF8EDF74}"/>
    <dgm:cxn modelId="{874A9504-1F78-44E0-BCCA-5D9DAAEBA932}" type="presOf" srcId="{1DE4DE1A-838F-4453-B101-1C5CDDFDF74D}" destId="{805CAD4B-588E-427B-8700-8BF4185ED5F2}" srcOrd="0" destOrd="0" presId="urn:microsoft.com/office/officeart/2005/8/layout/process4"/>
    <dgm:cxn modelId="{143C95BF-2B94-4707-9E94-277C9555B886}" srcId="{1DE4DE1A-838F-4453-B101-1C5CDDFDF74D}" destId="{9DCE196F-2CF8-4098-9A17-61B756BB4E15}" srcOrd="0" destOrd="0" parTransId="{EDDF3D2A-5DBA-4DCE-B3CC-CA59DAFE0F16}" sibTransId="{BE675643-6ACB-4B5A-83B5-4AADD916C6F9}"/>
    <dgm:cxn modelId="{2EAA99FA-4311-4738-B690-07E1788F8D54}" srcId="{EA67A7F1-240E-4979-B394-8E3FDB8B3B4A}" destId="{1DE4DE1A-838F-4453-B101-1C5CDDFDF74D}" srcOrd="2" destOrd="0" parTransId="{1768339B-6A9D-4ACC-BF5D-22D1C6A4B7A4}" sibTransId="{F93E3961-6D42-4A6F-AE9C-08F8B04E10C5}"/>
    <dgm:cxn modelId="{7D223AEA-9BBF-48C5-AF72-4A7063F2D3D9}" type="presOf" srcId="{7A482273-85A8-42AE-A1BA-AAE9D1B7CDD1}" destId="{25DBEF1E-5799-4645-8492-509B23A7575C}" srcOrd="0" destOrd="0" presId="urn:microsoft.com/office/officeart/2005/8/layout/process4"/>
    <dgm:cxn modelId="{204062C6-665A-4B7A-8921-D8ED6F231067}" srcId="{EA67A7F1-240E-4979-B394-8E3FDB8B3B4A}" destId="{7A482273-85A8-42AE-A1BA-AAE9D1B7CDD1}" srcOrd="1" destOrd="0" parTransId="{B1C7427A-F2FA-43FE-8B3A-87802D9ECB46}" sibTransId="{81E9934C-A03B-4BEA-B31B-14F6F1AED181}"/>
    <dgm:cxn modelId="{CEA6EEEE-A10E-4997-B3BD-3BCD7F76D7EE}" type="presParOf" srcId="{755174ED-870F-478E-BB88-93E0BEA966AE}" destId="{03A09E87-BF77-46DE-94C3-531FF4ABC759}" srcOrd="0" destOrd="0" presId="urn:microsoft.com/office/officeart/2005/8/layout/process4"/>
    <dgm:cxn modelId="{4C5CC456-5EAC-4A9D-B5F2-A0931032F8F2}" type="presParOf" srcId="{03A09E87-BF77-46DE-94C3-531FF4ABC759}" destId="{805CAD4B-588E-427B-8700-8BF4185ED5F2}" srcOrd="0" destOrd="0" presId="urn:microsoft.com/office/officeart/2005/8/layout/process4"/>
    <dgm:cxn modelId="{3E029A90-B70B-4011-9CD5-FD82038AE12E}" type="presParOf" srcId="{03A09E87-BF77-46DE-94C3-531FF4ABC759}" destId="{D6CC2850-41B8-4E84-AB2D-7553AB2E20BD}" srcOrd="1" destOrd="0" presId="urn:microsoft.com/office/officeart/2005/8/layout/process4"/>
    <dgm:cxn modelId="{4207B481-FBA8-4519-BE81-FF4ECBE80B1B}" type="presParOf" srcId="{03A09E87-BF77-46DE-94C3-531FF4ABC759}" destId="{3AF47B38-E448-46D4-B524-499185CEFC2F}" srcOrd="2" destOrd="0" presId="urn:microsoft.com/office/officeart/2005/8/layout/process4"/>
    <dgm:cxn modelId="{CBF20366-1C5C-4A1A-A4E5-F95A605B4B04}" type="presParOf" srcId="{3AF47B38-E448-46D4-B524-499185CEFC2F}" destId="{A64EF11D-A71A-41CA-86C8-CFC39D46AD7B}" srcOrd="0" destOrd="0" presId="urn:microsoft.com/office/officeart/2005/8/layout/process4"/>
    <dgm:cxn modelId="{9693984E-EC82-496D-AA54-FDDE9311D44B}" type="presParOf" srcId="{3AF47B38-E448-46D4-B524-499185CEFC2F}" destId="{68C04CE5-EA23-4274-895A-9240392F4DCB}" srcOrd="1" destOrd="0" presId="urn:microsoft.com/office/officeart/2005/8/layout/process4"/>
    <dgm:cxn modelId="{14F80181-802F-4FD6-9FBD-F85DEF8E9F6A}" type="presParOf" srcId="{755174ED-870F-478E-BB88-93E0BEA966AE}" destId="{00DFFD19-504D-40E8-A234-8EDAE91E39DC}" srcOrd="1" destOrd="0" presId="urn:microsoft.com/office/officeart/2005/8/layout/process4"/>
    <dgm:cxn modelId="{7E9D2826-AE59-4F94-8EBF-AB3C118E27DD}" type="presParOf" srcId="{755174ED-870F-478E-BB88-93E0BEA966AE}" destId="{FB858263-A8CB-4A25-A871-C7BBA8CEEF22}" srcOrd="2" destOrd="0" presId="urn:microsoft.com/office/officeart/2005/8/layout/process4"/>
    <dgm:cxn modelId="{4334DF82-93A4-4073-8F26-03A8D754BF17}" type="presParOf" srcId="{FB858263-A8CB-4A25-A871-C7BBA8CEEF22}" destId="{25DBEF1E-5799-4645-8492-509B23A7575C}" srcOrd="0" destOrd="0" presId="urn:microsoft.com/office/officeart/2005/8/layout/process4"/>
    <dgm:cxn modelId="{0E52CA3B-B72C-40E2-B34D-E3C427898A29}" type="presParOf" srcId="{FB858263-A8CB-4A25-A871-C7BBA8CEEF22}" destId="{18F06F51-0E68-4179-8663-219F96F7CFFF}" srcOrd="1" destOrd="0" presId="urn:microsoft.com/office/officeart/2005/8/layout/process4"/>
    <dgm:cxn modelId="{3FD4348B-3FE6-4C55-B869-B0A05A1A4F15}" type="presParOf" srcId="{FB858263-A8CB-4A25-A871-C7BBA8CEEF22}" destId="{9F62B950-97C4-4A65-93B6-679C41643577}" srcOrd="2" destOrd="0" presId="urn:microsoft.com/office/officeart/2005/8/layout/process4"/>
    <dgm:cxn modelId="{0B1DF6F7-AA91-4565-B66D-28EB7D052AE4}" type="presParOf" srcId="{9F62B950-97C4-4A65-93B6-679C41643577}" destId="{8BE1BCAD-9734-4C47-800E-73C56DEF957D}" srcOrd="0" destOrd="0" presId="urn:microsoft.com/office/officeart/2005/8/layout/process4"/>
    <dgm:cxn modelId="{EE840597-5127-479C-96DA-C589EDE67352}" type="presParOf" srcId="{9F62B950-97C4-4A65-93B6-679C41643577}" destId="{F72B0341-1EF6-489A-8D91-810BB65DBD81}" srcOrd="1" destOrd="0" presId="urn:microsoft.com/office/officeart/2005/8/layout/process4"/>
    <dgm:cxn modelId="{3E66B66A-124A-4815-857E-3D5DCE5A17CA}" type="presParOf" srcId="{755174ED-870F-478E-BB88-93E0BEA966AE}" destId="{0FAEA2B1-880D-4E0B-9233-FBDBCB870B7C}" srcOrd="3" destOrd="0" presId="urn:microsoft.com/office/officeart/2005/8/layout/process4"/>
    <dgm:cxn modelId="{DDFB4E52-1C55-4FD1-8451-170157439CDA}" type="presParOf" srcId="{755174ED-870F-478E-BB88-93E0BEA966AE}" destId="{B808B9B0-4391-4A82-B547-61823893C290}" srcOrd="4" destOrd="0" presId="urn:microsoft.com/office/officeart/2005/8/layout/process4"/>
    <dgm:cxn modelId="{2DF511F4-EB00-465A-893E-91F13C12C14F}" type="presParOf" srcId="{B808B9B0-4391-4A82-B547-61823893C290}" destId="{452CEC68-FCFC-4591-A9C3-3AB46EC0F77D}" srcOrd="0" destOrd="0" presId="urn:microsoft.com/office/officeart/2005/8/layout/process4"/>
    <dgm:cxn modelId="{B690156A-9DAE-443A-A1A6-BEBCAA1ABE62}" type="presParOf" srcId="{B808B9B0-4391-4A82-B547-61823893C290}" destId="{177435AA-A492-439D-9B83-A2CD4F8DA69C}" srcOrd="1" destOrd="0" presId="urn:microsoft.com/office/officeart/2005/8/layout/process4"/>
    <dgm:cxn modelId="{F630BF91-856D-440A-91D8-3AA1C0DBF57D}" type="presParOf" srcId="{B808B9B0-4391-4A82-B547-61823893C290}" destId="{07188679-7941-48D5-8398-63F9F5EF9F4D}" srcOrd="2" destOrd="0" presId="urn:microsoft.com/office/officeart/2005/8/layout/process4"/>
    <dgm:cxn modelId="{0E974307-6D63-4FD7-8DD2-71429A10C74A}" type="presParOf" srcId="{07188679-7941-48D5-8398-63F9F5EF9F4D}" destId="{0D48A6FB-EF19-4AEC-A5B6-501A831B2691}" srcOrd="0" destOrd="0" presId="urn:microsoft.com/office/officeart/2005/8/layout/process4"/>
    <dgm:cxn modelId="{99CCCC99-2C65-4919-907E-E66EAF31779A}" type="presParOf" srcId="{07188679-7941-48D5-8398-63F9F5EF9F4D}" destId="{5C086020-147B-41E6-AB7D-605FC2ABA66F}" srcOrd="1"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85F79BBA-57CB-4F56-ADFA-624B39B72BC7}" type="doc">
      <dgm:prSet loTypeId="urn:microsoft.com/office/officeart/2005/8/layout/vProcess5" loCatId="process" qsTypeId="urn:microsoft.com/office/officeart/2005/8/quickstyle/simple1" qsCatId="simple" csTypeId="urn:microsoft.com/office/officeart/2005/8/colors/accent1_2" csCatId="accent1" phldr="1"/>
      <dgm:spPr/>
      <dgm:t>
        <a:bodyPr/>
        <a:lstStyle/>
        <a:p>
          <a:endParaRPr lang="ru-RU"/>
        </a:p>
      </dgm:t>
    </dgm:pt>
    <dgm:pt modelId="{658A2119-B2A4-4A75-B037-1E2BBD81EE77}">
      <dgm:prSet phldrT="[Текст]" custT="1"/>
      <dgm:spPr/>
      <dgm:t>
        <a:bodyPr/>
        <a:lstStyle/>
        <a:p>
          <a:pPr algn="ctr"/>
          <a:r>
            <a:rPr lang="ru-RU" sz="2200" dirty="0" smtClean="0">
              <a:latin typeface="Times New Roman" pitchFamily="18" charset="0"/>
              <a:cs typeface="Times New Roman" pitchFamily="18" charset="0"/>
            </a:rPr>
            <a:t>1.1 – повышенный уровень ответственности</a:t>
          </a:r>
          <a:endParaRPr lang="ru-RU" sz="2200" dirty="0">
            <a:latin typeface="Times New Roman" pitchFamily="18" charset="0"/>
            <a:cs typeface="Times New Roman" pitchFamily="18" charset="0"/>
          </a:endParaRPr>
        </a:p>
      </dgm:t>
    </dgm:pt>
    <dgm:pt modelId="{C70E93B8-572F-4FA0-BF99-50C8203E734B}" type="parTrans" cxnId="{87710545-D515-4FB9-96B8-3F1D7BB1F9D9}">
      <dgm:prSet/>
      <dgm:spPr/>
      <dgm:t>
        <a:bodyPr/>
        <a:lstStyle/>
        <a:p>
          <a:endParaRPr lang="ru-RU"/>
        </a:p>
      </dgm:t>
    </dgm:pt>
    <dgm:pt modelId="{46F9911F-C150-4890-A860-E98B516857BC}" type="sibTrans" cxnId="{87710545-D515-4FB9-96B8-3F1D7BB1F9D9}">
      <dgm:prSet/>
      <dgm:spPr/>
      <dgm:t>
        <a:bodyPr/>
        <a:lstStyle/>
        <a:p>
          <a:endParaRPr lang="ru-RU"/>
        </a:p>
      </dgm:t>
    </dgm:pt>
    <dgm:pt modelId="{8DCC39D2-7F78-488A-B7A0-32640D33171B}">
      <dgm:prSet phldrT="[Текст]" custT="1"/>
      <dgm:spPr/>
      <dgm:t>
        <a:bodyPr/>
        <a:lstStyle/>
        <a:p>
          <a:pPr algn="ctr"/>
          <a:r>
            <a:rPr lang="ru-RU" sz="2200" dirty="0" smtClean="0">
              <a:latin typeface="Times New Roman" pitchFamily="18" charset="0"/>
              <a:cs typeface="Times New Roman" pitchFamily="18" charset="0"/>
            </a:rPr>
            <a:t>1.0 – нормальный уровень ответственности</a:t>
          </a:r>
          <a:endParaRPr lang="ru-RU" sz="2200" dirty="0">
            <a:latin typeface="Times New Roman" pitchFamily="18" charset="0"/>
            <a:cs typeface="Times New Roman" pitchFamily="18" charset="0"/>
          </a:endParaRPr>
        </a:p>
      </dgm:t>
    </dgm:pt>
    <dgm:pt modelId="{0507B9F9-3049-43A4-A9FC-A652122C0A51}" type="parTrans" cxnId="{CEAC1853-0A6C-4D23-98F0-7FD82D1D9B6B}">
      <dgm:prSet/>
      <dgm:spPr/>
      <dgm:t>
        <a:bodyPr/>
        <a:lstStyle/>
        <a:p>
          <a:endParaRPr lang="ru-RU"/>
        </a:p>
      </dgm:t>
    </dgm:pt>
    <dgm:pt modelId="{CFB6BA17-A9AB-4A1B-BE78-D54F5610DCC6}" type="sibTrans" cxnId="{CEAC1853-0A6C-4D23-98F0-7FD82D1D9B6B}">
      <dgm:prSet/>
      <dgm:spPr/>
      <dgm:t>
        <a:bodyPr/>
        <a:lstStyle/>
        <a:p>
          <a:endParaRPr lang="ru-RU"/>
        </a:p>
      </dgm:t>
    </dgm:pt>
    <dgm:pt modelId="{2A7B998A-489F-49A7-94B7-AEF9D29BE847}">
      <dgm:prSet phldrT="[Текст]" custT="1"/>
      <dgm:spPr/>
      <dgm:t>
        <a:bodyPr/>
        <a:lstStyle/>
        <a:p>
          <a:pPr algn="r"/>
          <a:r>
            <a:rPr lang="ru-RU" sz="2200" dirty="0" smtClean="0">
              <a:latin typeface="Times New Roman" pitchFamily="18" charset="0"/>
              <a:cs typeface="Times New Roman" pitchFamily="18" charset="0"/>
            </a:rPr>
            <a:t>0.8 – пониженный уровень ответственности</a:t>
          </a:r>
          <a:endParaRPr lang="ru-RU" sz="2200" dirty="0">
            <a:latin typeface="Times New Roman" pitchFamily="18" charset="0"/>
            <a:cs typeface="Times New Roman" pitchFamily="18" charset="0"/>
          </a:endParaRPr>
        </a:p>
      </dgm:t>
    </dgm:pt>
    <dgm:pt modelId="{7CDBC94B-D520-4D06-AE2E-516D1294728A}" type="parTrans" cxnId="{B03EB412-4602-463B-A2E1-B35765486272}">
      <dgm:prSet/>
      <dgm:spPr/>
      <dgm:t>
        <a:bodyPr/>
        <a:lstStyle/>
        <a:p>
          <a:endParaRPr lang="ru-RU"/>
        </a:p>
      </dgm:t>
    </dgm:pt>
    <dgm:pt modelId="{C294F7C9-B6A3-4A16-92A6-E01E7520E08D}" type="sibTrans" cxnId="{B03EB412-4602-463B-A2E1-B35765486272}">
      <dgm:prSet/>
      <dgm:spPr/>
      <dgm:t>
        <a:bodyPr/>
        <a:lstStyle/>
        <a:p>
          <a:endParaRPr lang="ru-RU"/>
        </a:p>
      </dgm:t>
    </dgm:pt>
    <dgm:pt modelId="{2E928E47-44EC-4FDC-86E9-7DEBF4FFE770}" type="pres">
      <dgm:prSet presAssocID="{85F79BBA-57CB-4F56-ADFA-624B39B72BC7}" presName="outerComposite" presStyleCnt="0">
        <dgm:presLayoutVars>
          <dgm:chMax val="5"/>
          <dgm:dir/>
          <dgm:resizeHandles val="exact"/>
        </dgm:presLayoutVars>
      </dgm:prSet>
      <dgm:spPr/>
      <dgm:t>
        <a:bodyPr/>
        <a:lstStyle/>
        <a:p>
          <a:endParaRPr lang="ru-RU"/>
        </a:p>
      </dgm:t>
    </dgm:pt>
    <dgm:pt modelId="{F97DB83E-4BC1-4EB5-929B-0B9DA87DE5AA}" type="pres">
      <dgm:prSet presAssocID="{85F79BBA-57CB-4F56-ADFA-624B39B72BC7}" presName="dummyMaxCanvas" presStyleCnt="0">
        <dgm:presLayoutVars/>
      </dgm:prSet>
      <dgm:spPr/>
    </dgm:pt>
    <dgm:pt modelId="{C3CE50CE-1983-423E-BB52-F01ADB7EA2E0}" type="pres">
      <dgm:prSet presAssocID="{85F79BBA-57CB-4F56-ADFA-624B39B72BC7}" presName="ThreeNodes_1" presStyleLbl="node1" presStyleIdx="0" presStyleCnt="3">
        <dgm:presLayoutVars>
          <dgm:bulletEnabled val="1"/>
        </dgm:presLayoutVars>
      </dgm:prSet>
      <dgm:spPr/>
      <dgm:t>
        <a:bodyPr/>
        <a:lstStyle/>
        <a:p>
          <a:endParaRPr lang="ru-RU"/>
        </a:p>
      </dgm:t>
    </dgm:pt>
    <dgm:pt modelId="{280B11DE-1BAA-4652-BA6C-93CBC61E678A}" type="pres">
      <dgm:prSet presAssocID="{85F79BBA-57CB-4F56-ADFA-624B39B72BC7}" presName="ThreeNodes_2" presStyleLbl="node1" presStyleIdx="1" presStyleCnt="3" custLinFactNeighborX="673" custLinFactNeighborY="227">
        <dgm:presLayoutVars>
          <dgm:bulletEnabled val="1"/>
        </dgm:presLayoutVars>
      </dgm:prSet>
      <dgm:spPr/>
      <dgm:t>
        <a:bodyPr/>
        <a:lstStyle/>
        <a:p>
          <a:endParaRPr lang="ru-RU"/>
        </a:p>
      </dgm:t>
    </dgm:pt>
    <dgm:pt modelId="{85BC73AA-52B5-4D9B-BAEF-A2315D3F6CA7}" type="pres">
      <dgm:prSet presAssocID="{85F79BBA-57CB-4F56-ADFA-624B39B72BC7}" presName="ThreeNodes_3" presStyleLbl="node1" presStyleIdx="2" presStyleCnt="3">
        <dgm:presLayoutVars>
          <dgm:bulletEnabled val="1"/>
        </dgm:presLayoutVars>
      </dgm:prSet>
      <dgm:spPr/>
      <dgm:t>
        <a:bodyPr/>
        <a:lstStyle/>
        <a:p>
          <a:endParaRPr lang="ru-RU"/>
        </a:p>
      </dgm:t>
    </dgm:pt>
    <dgm:pt modelId="{FEDDA6E2-CCA9-4BF6-AF99-B25E11449F17}" type="pres">
      <dgm:prSet presAssocID="{85F79BBA-57CB-4F56-ADFA-624B39B72BC7}" presName="ThreeConn_1-2" presStyleLbl="fgAccFollowNode1" presStyleIdx="0" presStyleCnt="2">
        <dgm:presLayoutVars>
          <dgm:bulletEnabled val="1"/>
        </dgm:presLayoutVars>
      </dgm:prSet>
      <dgm:spPr/>
      <dgm:t>
        <a:bodyPr/>
        <a:lstStyle/>
        <a:p>
          <a:endParaRPr lang="ru-RU"/>
        </a:p>
      </dgm:t>
    </dgm:pt>
    <dgm:pt modelId="{FC0A35F2-885E-480B-9628-D2F1171FB0A3}" type="pres">
      <dgm:prSet presAssocID="{85F79BBA-57CB-4F56-ADFA-624B39B72BC7}" presName="ThreeConn_2-3" presStyleLbl="fgAccFollowNode1" presStyleIdx="1" presStyleCnt="2">
        <dgm:presLayoutVars>
          <dgm:bulletEnabled val="1"/>
        </dgm:presLayoutVars>
      </dgm:prSet>
      <dgm:spPr/>
      <dgm:t>
        <a:bodyPr/>
        <a:lstStyle/>
        <a:p>
          <a:endParaRPr lang="ru-RU"/>
        </a:p>
      </dgm:t>
    </dgm:pt>
    <dgm:pt modelId="{1E1D9D92-22A4-4524-82E1-8B0C17C87C8C}" type="pres">
      <dgm:prSet presAssocID="{85F79BBA-57CB-4F56-ADFA-624B39B72BC7}" presName="ThreeNodes_1_text" presStyleLbl="node1" presStyleIdx="2" presStyleCnt="3">
        <dgm:presLayoutVars>
          <dgm:bulletEnabled val="1"/>
        </dgm:presLayoutVars>
      </dgm:prSet>
      <dgm:spPr/>
      <dgm:t>
        <a:bodyPr/>
        <a:lstStyle/>
        <a:p>
          <a:endParaRPr lang="ru-RU"/>
        </a:p>
      </dgm:t>
    </dgm:pt>
    <dgm:pt modelId="{FFBDD2A5-FC2D-48FC-AB40-0C0EEF64144E}" type="pres">
      <dgm:prSet presAssocID="{85F79BBA-57CB-4F56-ADFA-624B39B72BC7}" presName="ThreeNodes_2_text" presStyleLbl="node1" presStyleIdx="2" presStyleCnt="3">
        <dgm:presLayoutVars>
          <dgm:bulletEnabled val="1"/>
        </dgm:presLayoutVars>
      </dgm:prSet>
      <dgm:spPr/>
      <dgm:t>
        <a:bodyPr/>
        <a:lstStyle/>
        <a:p>
          <a:endParaRPr lang="ru-RU"/>
        </a:p>
      </dgm:t>
    </dgm:pt>
    <dgm:pt modelId="{2EDE1D51-7F8D-4D07-AAAE-663DF38CE7E3}" type="pres">
      <dgm:prSet presAssocID="{85F79BBA-57CB-4F56-ADFA-624B39B72BC7}" presName="ThreeNodes_3_text" presStyleLbl="node1" presStyleIdx="2" presStyleCnt="3">
        <dgm:presLayoutVars>
          <dgm:bulletEnabled val="1"/>
        </dgm:presLayoutVars>
      </dgm:prSet>
      <dgm:spPr/>
      <dgm:t>
        <a:bodyPr/>
        <a:lstStyle/>
        <a:p>
          <a:endParaRPr lang="ru-RU"/>
        </a:p>
      </dgm:t>
    </dgm:pt>
  </dgm:ptLst>
  <dgm:cxnLst>
    <dgm:cxn modelId="{B03EB412-4602-463B-A2E1-B35765486272}" srcId="{85F79BBA-57CB-4F56-ADFA-624B39B72BC7}" destId="{2A7B998A-489F-49A7-94B7-AEF9D29BE847}" srcOrd="2" destOrd="0" parTransId="{7CDBC94B-D520-4D06-AE2E-516D1294728A}" sibTransId="{C294F7C9-B6A3-4A16-92A6-E01E7520E08D}"/>
    <dgm:cxn modelId="{EBF8F486-FBDF-4A85-A303-9CB6FCEA1BC9}" type="presOf" srcId="{8DCC39D2-7F78-488A-B7A0-32640D33171B}" destId="{FFBDD2A5-FC2D-48FC-AB40-0C0EEF64144E}" srcOrd="1" destOrd="0" presId="urn:microsoft.com/office/officeart/2005/8/layout/vProcess5"/>
    <dgm:cxn modelId="{27A7AEA9-C13F-4E38-B179-27F1DE6B4E48}" type="presOf" srcId="{658A2119-B2A4-4A75-B037-1E2BBD81EE77}" destId="{1E1D9D92-22A4-4524-82E1-8B0C17C87C8C}" srcOrd="1" destOrd="0" presId="urn:microsoft.com/office/officeart/2005/8/layout/vProcess5"/>
    <dgm:cxn modelId="{912725B7-A13F-43E0-8BBD-DC1052273135}" type="presOf" srcId="{CFB6BA17-A9AB-4A1B-BE78-D54F5610DCC6}" destId="{FC0A35F2-885E-480B-9628-D2F1171FB0A3}" srcOrd="0" destOrd="0" presId="urn:microsoft.com/office/officeart/2005/8/layout/vProcess5"/>
    <dgm:cxn modelId="{7D73C529-8D56-4502-B3B5-D21247632DE9}" type="presOf" srcId="{658A2119-B2A4-4A75-B037-1E2BBD81EE77}" destId="{C3CE50CE-1983-423E-BB52-F01ADB7EA2E0}" srcOrd="0" destOrd="0" presId="urn:microsoft.com/office/officeart/2005/8/layout/vProcess5"/>
    <dgm:cxn modelId="{15259674-3045-4CAA-8003-2FDBF290BD73}" type="presOf" srcId="{46F9911F-C150-4890-A860-E98B516857BC}" destId="{FEDDA6E2-CCA9-4BF6-AF99-B25E11449F17}" srcOrd="0" destOrd="0" presId="urn:microsoft.com/office/officeart/2005/8/layout/vProcess5"/>
    <dgm:cxn modelId="{C449435F-A9AB-40C7-A53B-7917B77F2E69}" type="presOf" srcId="{8DCC39D2-7F78-488A-B7A0-32640D33171B}" destId="{280B11DE-1BAA-4652-BA6C-93CBC61E678A}" srcOrd="0" destOrd="0" presId="urn:microsoft.com/office/officeart/2005/8/layout/vProcess5"/>
    <dgm:cxn modelId="{CEAC1853-0A6C-4D23-98F0-7FD82D1D9B6B}" srcId="{85F79BBA-57CB-4F56-ADFA-624B39B72BC7}" destId="{8DCC39D2-7F78-488A-B7A0-32640D33171B}" srcOrd="1" destOrd="0" parTransId="{0507B9F9-3049-43A4-A9FC-A652122C0A51}" sibTransId="{CFB6BA17-A9AB-4A1B-BE78-D54F5610DCC6}"/>
    <dgm:cxn modelId="{E16299EE-4BBB-4984-9B94-BE3F6F22AB4C}" type="presOf" srcId="{85F79BBA-57CB-4F56-ADFA-624B39B72BC7}" destId="{2E928E47-44EC-4FDC-86E9-7DEBF4FFE770}" srcOrd="0" destOrd="0" presId="urn:microsoft.com/office/officeart/2005/8/layout/vProcess5"/>
    <dgm:cxn modelId="{1F724632-3CBA-47FC-A467-91C1EC702243}" type="presOf" srcId="{2A7B998A-489F-49A7-94B7-AEF9D29BE847}" destId="{2EDE1D51-7F8D-4D07-AAAE-663DF38CE7E3}" srcOrd="1" destOrd="0" presId="urn:microsoft.com/office/officeart/2005/8/layout/vProcess5"/>
    <dgm:cxn modelId="{87710545-D515-4FB9-96B8-3F1D7BB1F9D9}" srcId="{85F79BBA-57CB-4F56-ADFA-624B39B72BC7}" destId="{658A2119-B2A4-4A75-B037-1E2BBD81EE77}" srcOrd="0" destOrd="0" parTransId="{C70E93B8-572F-4FA0-BF99-50C8203E734B}" sibTransId="{46F9911F-C150-4890-A860-E98B516857BC}"/>
    <dgm:cxn modelId="{D552D87A-6B7B-4189-B8F9-24B79F479179}" type="presOf" srcId="{2A7B998A-489F-49A7-94B7-AEF9D29BE847}" destId="{85BC73AA-52B5-4D9B-BAEF-A2315D3F6CA7}" srcOrd="0" destOrd="0" presId="urn:microsoft.com/office/officeart/2005/8/layout/vProcess5"/>
    <dgm:cxn modelId="{6DB711BE-0D9D-4DB5-B992-22F74EE38AF8}" type="presParOf" srcId="{2E928E47-44EC-4FDC-86E9-7DEBF4FFE770}" destId="{F97DB83E-4BC1-4EB5-929B-0B9DA87DE5AA}" srcOrd="0" destOrd="0" presId="urn:microsoft.com/office/officeart/2005/8/layout/vProcess5"/>
    <dgm:cxn modelId="{A61DAF9E-7B3B-4039-A2E1-C248B5975C9F}" type="presParOf" srcId="{2E928E47-44EC-4FDC-86E9-7DEBF4FFE770}" destId="{C3CE50CE-1983-423E-BB52-F01ADB7EA2E0}" srcOrd="1" destOrd="0" presId="urn:microsoft.com/office/officeart/2005/8/layout/vProcess5"/>
    <dgm:cxn modelId="{BC75A4A4-D65E-4841-BA2F-E911A48D9F17}" type="presParOf" srcId="{2E928E47-44EC-4FDC-86E9-7DEBF4FFE770}" destId="{280B11DE-1BAA-4652-BA6C-93CBC61E678A}" srcOrd="2" destOrd="0" presId="urn:microsoft.com/office/officeart/2005/8/layout/vProcess5"/>
    <dgm:cxn modelId="{9B6FC203-7CC6-4AA8-90D1-FBFDB35E2355}" type="presParOf" srcId="{2E928E47-44EC-4FDC-86E9-7DEBF4FFE770}" destId="{85BC73AA-52B5-4D9B-BAEF-A2315D3F6CA7}" srcOrd="3" destOrd="0" presId="urn:microsoft.com/office/officeart/2005/8/layout/vProcess5"/>
    <dgm:cxn modelId="{07D9FFC2-A1B2-4225-B5FF-9051AB85F84A}" type="presParOf" srcId="{2E928E47-44EC-4FDC-86E9-7DEBF4FFE770}" destId="{FEDDA6E2-CCA9-4BF6-AF99-B25E11449F17}" srcOrd="4" destOrd="0" presId="urn:microsoft.com/office/officeart/2005/8/layout/vProcess5"/>
    <dgm:cxn modelId="{E684CEBF-8562-443C-9B1E-44F517A34E85}" type="presParOf" srcId="{2E928E47-44EC-4FDC-86E9-7DEBF4FFE770}" destId="{FC0A35F2-885E-480B-9628-D2F1171FB0A3}" srcOrd="5" destOrd="0" presId="urn:microsoft.com/office/officeart/2005/8/layout/vProcess5"/>
    <dgm:cxn modelId="{A40D4EB5-4A96-4939-A491-6004CD67CBFE}" type="presParOf" srcId="{2E928E47-44EC-4FDC-86E9-7DEBF4FFE770}" destId="{1E1D9D92-22A4-4524-82E1-8B0C17C87C8C}" srcOrd="6" destOrd="0" presId="urn:microsoft.com/office/officeart/2005/8/layout/vProcess5"/>
    <dgm:cxn modelId="{D4B1EF75-4FB7-4563-8B31-D02FE2FC9325}" type="presParOf" srcId="{2E928E47-44EC-4FDC-86E9-7DEBF4FFE770}" destId="{FFBDD2A5-FC2D-48FC-AB40-0C0EEF64144E}" srcOrd="7" destOrd="0" presId="urn:microsoft.com/office/officeart/2005/8/layout/vProcess5"/>
    <dgm:cxn modelId="{000550FE-81FE-4CED-BDD3-5D9E328D0E65}" type="presParOf" srcId="{2E928E47-44EC-4FDC-86E9-7DEBF4FFE770}" destId="{2EDE1D51-7F8D-4D07-AAAE-663DF38CE7E3}"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A10C2AF-1098-419D-A0BD-1CDEE6784BBE}" type="doc">
      <dgm:prSet loTypeId="urn:microsoft.com/office/officeart/2005/8/layout/process4" loCatId="list" qsTypeId="urn:microsoft.com/office/officeart/2005/8/quickstyle/simple1" qsCatId="simple" csTypeId="urn:microsoft.com/office/officeart/2005/8/colors/accent1_2" csCatId="accent1" phldr="1"/>
      <dgm:spPr/>
      <dgm:t>
        <a:bodyPr/>
        <a:lstStyle/>
        <a:p>
          <a:endParaRPr lang="ru-RU"/>
        </a:p>
      </dgm:t>
    </dgm:pt>
    <dgm:pt modelId="{B0B364E0-136D-45AE-A3B7-EE14707F2ED8}">
      <dgm:prSet phldrT="[Текст]"/>
      <dgm:spPr/>
      <dgm:t>
        <a:bodyPr/>
        <a:lstStyle/>
        <a:p>
          <a:r>
            <a:rPr lang="ru-RU" dirty="0" smtClean="0"/>
            <a:t>Периодичность осмотров</a:t>
          </a:r>
          <a:endParaRPr lang="ru-RU" dirty="0"/>
        </a:p>
      </dgm:t>
    </dgm:pt>
    <dgm:pt modelId="{230D0A90-7B16-4EB1-8391-6935EF784048}" type="parTrans" cxnId="{3E62FDB0-E5DA-4BD0-A315-BB9E82B5F01E}">
      <dgm:prSet/>
      <dgm:spPr/>
      <dgm:t>
        <a:bodyPr/>
        <a:lstStyle/>
        <a:p>
          <a:endParaRPr lang="ru-RU"/>
        </a:p>
      </dgm:t>
    </dgm:pt>
    <dgm:pt modelId="{7E06E345-20EC-4360-87F8-D31337408E39}" type="sibTrans" cxnId="{3E62FDB0-E5DA-4BD0-A315-BB9E82B5F01E}">
      <dgm:prSet/>
      <dgm:spPr/>
      <dgm:t>
        <a:bodyPr/>
        <a:lstStyle/>
        <a:p>
          <a:endParaRPr lang="ru-RU"/>
        </a:p>
      </dgm:t>
    </dgm:pt>
    <dgm:pt modelId="{EE89D651-EF0A-452F-8418-AF188897CB35}">
      <dgm:prSet phldrT="[Текст]" custT="1"/>
      <dgm:spPr/>
      <dgm:t>
        <a:bodyPr/>
        <a:lstStyle/>
        <a:p>
          <a:r>
            <a:rPr lang="ru-RU" sz="900" dirty="0" smtClean="0"/>
            <a:t>ежедневно</a:t>
          </a:r>
          <a:endParaRPr lang="ru-RU" sz="900" dirty="0"/>
        </a:p>
      </dgm:t>
    </dgm:pt>
    <dgm:pt modelId="{9781464E-E113-4091-AD92-BC543926C46B}" type="parTrans" cxnId="{AB8E77CA-8662-45E0-890D-CFCAA7173829}">
      <dgm:prSet/>
      <dgm:spPr/>
      <dgm:t>
        <a:bodyPr/>
        <a:lstStyle/>
        <a:p>
          <a:endParaRPr lang="ru-RU"/>
        </a:p>
      </dgm:t>
    </dgm:pt>
    <dgm:pt modelId="{1C5AA0FE-3E32-434B-871E-FC9FCD372F19}" type="sibTrans" cxnId="{AB8E77CA-8662-45E0-890D-CFCAA7173829}">
      <dgm:prSet/>
      <dgm:spPr/>
      <dgm:t>
        <a:bodyPr/>
        <a:lstStyle/>
        <a:p>
          <a:endParaRPr lang="ru-RU"/>
        </a:p>
      </dgm:t>
    </dgm:pt>
    <dgm:pt modelId="{DAD43CFE-3EDF-4969-8C05-E4FE36D6C4CE}">
      <dgm:prSet phldrT="[Текст]" custT="1"/>
      <dgm:spPr/>
      <dgm:t>
        <a:bodyPr/>
        <a:lstStyle/>
        <a:p>
          <a:r>
            <a:rPr lang="ru-RU" sz="900" dirty="0" smtClean="0"/>
            <a:t>Не реже 2 раз в год</a:t>
          </a:r>
          <a:endParaRPr lang="ru-RU" sz="900" dirty="0"/>
        </a:p>
      </dgm:t>
    </dgm:pt>
    <dgm:pt modelId="{B56E074A-013F-4070-BEA8-D9F93E6B7EE8}" type="parTrans" cxnId="{F479719B-F04F-4B19-8E05-B39967C9D85F}">
      <dgm:prSet/>
      <dgm:spPr/>
      <dgm:t>
        <a:bodyPr/>
        <a:lstStyle/>
        <a:p>
          <a:endParaRPr lang="ru-RU"/>
        </a:p>
      </dgm:t>
    </dgm:pt>
    <dgm:pt modelId="{337C8040-E2EE-4D49-B410-1D1C65183263}" type="sibTrans" cxnId="{F479719B-F04F-4B19-8E05-B39967C9D85F}">
      <dgm:prSet/>
      <dgm:spPr/>
      <dgm:t>
        <a:bodyPr/>
        <a:lstStyle/>
        <a:p>
          <a:endParaRPr lang="ru-RU"/>
        </a:p>
      </dgm:t>
    </dgm:pt>
    <dgm:pt modelId="{9FFB70D6-8FB8-4FC9-A976-C09613E1486A}">
      <dgm:prSet phldrT="[Текст]"/>
      <dgm:spPr/>
      <dgm:t>
        <a:bodyPr/>
        <a:lstStyle/>
        <a:p>
          <a:r>
            <a:rPr lang="ru-RU" dirty="0" smtClean="0"/>
            <a:t>Что проверяют</a:t>
          </a:r>
          <a:endParaRPr lang="ru-RU" dirty="0"/>
        </a:p>
      </dgm:t>
    </dgm:pt>
    <dgm:pt modelId="{638EC737-3057-456C-A761-2FC4A6041A81}" type="parTrans" cxnId="{D6513D4E-F195-4901-9DE1-52FB6B8FB384}">
      <dgm:prSet/>
      <dgm:spPr/>
      <dgm:t>
        <a:bodyPr/>
        <a:lstStyle/>
        <a:p>
          <a:endParaRPr lang="ru-RU"/>
        </a:p>
      </dgm:t>
    </dgm:pt>
    <dgm:pt modelId="{A8B87659-C192-4C85-A355-31E27043264D}" type="sibTrans" cxnId="{D6513D4E-F195-4901-9DE1-52FB6B8FB384}">
      <dgm:prSet/>
      <dgm:spPr/>
      <dgm:t>
        <a:bodyPr/>
        <a:lstStyle/>
        <a:p>
          <a:endParaRPr lang="ru-RU"/>
        </a:p>
      </dgm:t>
    </dgm:pt>
    <dgm:pt modelId="{3E14A98D-487C-4AF1-A781-10EA421EF1A5}">
      <dgm:prSet phldrT="[Текст]" custT="1"/>
      <dgm:spPr/>
      <dgm:t>
        <a:bodyPr/>
        <a:lstStyle/>
        <a:p>
          <a:r>
            <a:rPr lang="ru-RU" sz="900" dirty="0" smtClean="0"/>
            <a:t>Осмотр  зданий на соответствие техническому регламенту</a:t>
          </a:r>
          <a:endParaRPr lang="ru-RU" sz="900" dirty="0"/>
        </a:p>
      </dgm:t>
    </dgm:pt>
    <dgm:pt modelId="{33FCAB8A-8ACB-412F-A27F-DEC2AA9F38E6}" type="parTrans" cxnId="{E0F17D1A-FDCF-4662-840B-98EAB551FD04}">
      <dgm:prSet/>
      <dgm:spPr/>
      <dgm:t>
        <a:bodyPr/>
        <a:lstStyle/>
        <a:p>
          <a:endParaRPr lang="ru-RU"/>
        </a:p>
      </dgm:t>
    </dgm:pt>
    <dgm:pt modelId="{B2EEAF20-9473-4C71-BAEF-BE3E6FCFB754}" type="sibTrans" cxnId="{E0F17D1A-FDCF-4662-840B-98EAB551FD04}">
      <dgm:prSet/>
      <dgm:spPr/>
      <dgm:t>
        <a:bodyPr/>
        <a:lstStyle/>
        <a:p>
          <a:endParaRPr lang="ru-RU"/>
        </a:p>
      </dgm:t>
    </dgm:pt>
    <dgm:pt modelId="{D9EBD1FF-9B5D-4BFA-AEFF-8F4CE7762E75}">
      <dgm:prSet phldrT="[Текст]" custT="1"/>
      <dgm:spPr/>
      <dgm:t>
        <a:bodyPr/>
        <a:lstStyle/>
        <a:p>
          <a:r>
            <a:rPr lang="ru-RU" sz="900" dirty="0" smtClean="0"/>
            <a:t>Осмотр зданий целиком, включая конструкции и инженерно-техническое обеспечение,полностью осматриваются </a:t>
          </a:r>
          <a:r>
            <a:rPr lang="ru-RU" sz="900" dirty="0" err="1" smtClean="0"/>
            <a:t>фасад,стены,перекрытия,техническое</a:t>
          </a:r>
          <a:r>
            <a:rPr lang="ru-RU" sz="900" dirty="0" smtClean="0"/>
            <a:t> оснащение</a:t>
          </a:r>
          <a:endParaRPr lang="ru-RU" sz="900" dirty="0"/>
        </a:p>
      </dgm:t>
    </dgm:pt>
    <dgm:pt modelId="{DEBAA03D-AE9C-4738-B9EE-39F552931F5D}" type="parTrans" cxnId="{F45F0394-A305-4865-827C-D62BFEE5941C}">
      <dgm:prSet/>
      <dgm:spPr/>
      <dgm:t>
        <a:bodyPr/>
        <a:lstStyle/>
        <a:p>
          <a:endParaRPr lang="ru-RU"/>
        </a:p>
      </dgm:t>
    </dgm:pt>
    <dgm:pt modelId="{97844200-99AF-400E-AF84-02D4C898BC3C}" type="sibTrans" cxnId="{F45F0394-A305-4865-827C-D62BFEE5941C}">
      <dgm:prSet/>
      <dgm:spPr/>
      <dgm:t>
        <a:bodyPr/>
        <a:lstStyle/>
        <a:p>
          <a:endParaRPr lang="ru-RU"/>
        </a:p>
      </dgm:t>
    </dgm:pt>
    <dgm:pt modelId="{860AE144-AC44-4CDF-A63E-FA7403726B3D}">
      <dgm:prSet phldrT="[Текст]"/>
      <dgm:spPr/>
      <dgm:t>
        <a:bodyPr/>
        <a:lstStyle/>
        <a:p>
          <a:r>
            <a:rPr lang="ru-RU" dirty="0" smtClean="0"/>
            <a:t>Цель осмотра</a:t>
          </a:r>
          <a:endParaRPr lang="ru-RU" dirty="0"/>
        </a:p>
      </dgm:t>
    </dgm:pt>
    <dgm:pt modelId="{DF182C16-34C0-438A-86DD-4CA8F0272789}" type="parTrans" cxnId="{08620183-CA8A-43D1-919F-D3A8F275F74C}">
      <dgm:prSet/>
      <dgm:spPr/>
      <dgm:t>
        <a:bodyPr/>
        <a:lstStyle/>
        <a:p>
          <a:endParaRPr lang="ru-RU"/>
        </a:p>
      </dgm:t>
    </dgm:pt>
    <dgm:pt modelId="{AF404703-5B8E-46BD-AF19-44214E957A3B}" type="sibTrans" cxnId="{08620183-CA8A-43D1-919F-D3A8F275F74C}">
      <dgm:prSet/>
      <dgm:spPr/>
      <dgm:t>
        <a:bodyPr/>
        <a:lstStyle/>
        <a:p>
          <a:endParaRPr lang="ru-RU"/>
        </a:p>
      </dgm:t>
    </dgm:pt>
    <dgm:pt modelId="{5F6759EE-2854-49C4-92E7-5DEC51177447}">
      <dgm:prSet phldrT="[Текст]" custT="1"/>
      <dgm:spPr/>
      <dgm:t>
        <a:bodyPr/>
        <a:lstStyle/>
        <a:p>
          <a:r>
            <a:rPr lang="ru-RU" sz="900" dirty="0" smtClean="0"/>
            <a:t>Для своевременного выявления нарушений в процессе эксплуатации и контроль их устранения</a:t>
          </a:r>
          <a:endParaRPr lang="ru-RU" sz="900" dirty="0"/>
        </a:p>
      </dgm:t>
    </dgm:pt>
    <dgm:pt modelId="{E8A2C0BB-750D-4C67-AF96-B67FDDF7B182}" type="parTrans" cxnId="{5A78DCC9-289B-42C9-8A56-E1104DFBB485}">
      <dgm:prSet/>
      <dgm:spPr/>
      <dgm:t>
        <a:bodyPr/>
        <a:lstStyle/>
        <a:p>
          <a:endParaRPr lang="ru-RU"/>
        </a:p>
      </dgm:t>
    </dgm:pt>
    <dgm:pt modelId="{9E528252-D782-41C2-98C0-85D8EB92082E}" type="sibTrans" cxnId="{5A78DCC9-289B-42C9-8A56-E1104DFBB485}">
      <dgm:prSet/>
      <dgm:spPr/>
      <dgm:t>
        <a:bodyPr/>
        <a:lstStyle/>
        <a:p>
          <a:endParaRPr lang="ru-RU"/>
        </a:p>
      </dgm:t>
    </dgm:pt>
    <dgm:pt modelId="{17D281D8-5CCC-47B0-8F6C-01D9D7549425}">
      <dgm:prSet phldrT="[Текст]" custT="1"/>
      <dgm:spPr/>
      <dgm:t>
        <a:bodyPr/>
        <a:lstStyle/>
        <a:p>
          <a:r>
            <a:rPr lang="ru-RU" sz="900" dirty="0" smtClean="0"/>
            <a:t>Для систематизированного контроля конструктивных элементов и систем здания</a:t>
          </a:r>
          <a:endParaRPr lang="ru-RU" sz="900" dirty="0"/>
        </a:p>
      </dgm:t>
    </dgm:pt>
    <dgm:pt modelId="{D1D9BE2F-03CC-4CC3-83B3-B2E904DC61DB}" type="parTrans" cxnId="{E45C6A52-7BEB-4FCA-8DFA-4C8EFED33286}">
      <dgm:prSet/>
      <dgm:spPr/>
      <dgm:t>
        <a:bodyPr/>
        <a:lstStyle/>
        <a:p>
          <a:endParaRPr lang="ru-RU"/>
        </a:p>
      </dgm:t>
    </dgm:pt>
    <dgm:pt modelId="{6230A457-7047-49CB-A782-D5DC934222B3}" type="sibTrans" cxnId="{E45C6A52-7BEB-4FCA-8DFA-4C8EFED33286}">
      <dgm:prSet/>
      <dgm:spPr/>
      <dgm:t>
        <a:bodyPr/>
        <a:lstStyle/>
        <a:p>
          <a:endParaRPr lang="ru-RU"/>
        </a:p>
      </dgm:t>
    </dgm:pt>
    <dgm:pt modelId="{9304B474-82BC-4FBC-BF9C-7076A6B5E460}" type="pres">
      <dgm:prSet presAssocID="{6A10C2AF-1098-419D-A0BD-1CDEE6784BBE}" presName="Name0" presStyleCnt="0">
        <dgm:presLayoutVars>
          <dgm:dir/>
          <dgm:animLvl val="lvl"/>
          <dgm:resizeHandles val="exact"/>
        </dgm:presLayoutVars>
      </dgm:prSet>
      <dgm:spPr/>
      <dgm:t>
        <a:bodyPr/>
        <a:lstStyle/>
        <a:p>
          <a:endParaRPr lang="ru-RU"/>
        </a:p>
      </dgm:t>
    </dgm:pt>
    <dgm:pt modelId="{351B64E7-9252-4F1B-A46C-C857A8499FFB}" type="pres">
      <dgm:prSet presAssocID="{860AE144-AC44-4CDF-A63E-FA7403726B3D}" presName="boxAndChildren" presStyleCnt="0"/>
      <dgm:spPr/>
    </dgm:pt>
    <dgm:pt modelId="{A53193FC-4532-4582-8A15-6E7115FD8976}" type="pres">
      <dgm:prSet presAssocID="{860AE144-AC44-4CDF-A63E-FA7403726B3D}" presName="parentTextBox" presStyleLbl="node1" presStyleIdx="0" presStyleCnt="3"/>
      <dgm:spPr/>
      <dgm:t>
        <a:bodyPr/>
        <a:lstStyle/>
        <a:p>
          <a:endParaRPr lang="ru-RU"/>
        </a:p>
      </dgm:t>
    </dgm:pt>
    <dgm:pt modelId="{73619F6B-AD9E-427E-BF54-D721753B142A}" type="pres">
      <dgm:prSet presAssocID="{860AE144-AC44-4CDF-A63E-FA7403726B3D}" presName="entireBox" presStyleLbl="node1" presStyleIdx="0" presStyleCnt="3" custScaleY="166682"/>
      <dgm:spPr/>
      <dgm:t>
        <a:bodyPr/>
        <a:lstStyle/>
        <a:p>
          <a:endParaRPr lang="ru-RU"/>
        </a:p>
      </dgm:t>
    </dgm:pt>
    <dgm:pt modelId="{58374FCB-B99E-45E7-80E0-8E3BF5369A23}" type="pres">
      <dgm:prSet presAssocID="{860AE144-AC44-4CDF-A63E-FA7403726B3D}" presName="descendantBox" presStyleCnt="0"/>
      <dgm:spPr/>
    </dgm:pt>
    <dgm:pt modelId="{4D1CFBB9-311F-4F73-884D-77FAE0C6F64F}" type="pres">
      <dgm:prSet presAssocID="{5F6759EE-2854-49C4-92E7-5DEC51177447}" presName="childTextBox" presStyleLbl="fgAccFollowNode1" presStyleIdx="0" presStyleCnt="6">
        <dgm:presLayoutVars>
          <dgm:bulletEnabled val="1"/>
        </dgm:presLayoutVars>
      </dgm:prSet>
      <dgm:spPr/>
      <dgm:t>
        <a:bodyPr/>
        <a:lstStyle/>
        <a:p>
          <a:endParaRPr lang="ru-RU"/>
        </a:p>
      </dgm:t>
    </dgm:pt>
    <dgm:pt modelId="{C60374DB-0B1F-40DE-9096-92788BAFADA3}" type="pres">
      <dgm:prSet presAssocID="{17D281D8-5CCC-47B0-8F6C-01D9D7549425}" presName="childTextBox" presStyleLbl="fgAccFollowNode1" presStyleIdx="1" presStyleCnt="6">
        <dgm:presLayoutVars>
          <dgm:bulletEnabled val="1"/>
        </dgm:presLayoutVars>
      </dgm:prSet>
      <dgm:spPr/>
      <dgm:t>
        <a:bodyPr/>
        <a:lstStyle/>
        <a:p>
          <a:endParaRPr lang="ru-RU"/>
        </a:p>
      </dgm:t>
    </dgm:pt>
    <dgm:pt modelId="{635084FA-4A99-41B7-99D7-37F74821A05C}" type="pres">
      <dgm:prSet presAssocID="{A8B87659-C192-4C85-A355-31E27043264D}" presName="sp" presStyleCnt="0"/>
      <dgm:spPr/>
    </dgm:pt>
    <dgm:pt modelId="{5B8B80C3-6030-4FB0-9271-B6007EA8FFB7}" type="pres">
      <dgm:prSet presAssocID="{9FFB70D6-8FB8-4FC9-A976-C09613E1486A}" presName="arrowAndChildren" presStyleCnt="0"/>
      <dgm:spPr/>
    </dgm:pt>
    <dgm:pt modelId="{D1971E1B-734F-47E1-AAE4-BFF8D079D0A6}" type="pres">
      <dgm:prSet presAssocID="{9FFB70D6-8FB8-4FC9-A976-C09613E1486A}" presName="parentTextArrow" presStyleLbl="node1" presStyleIdx="0" presStyleCnt="3"/>
      <dgm:spPr/>
      <dgm:t>
        <a:bodyPr/>
        <a:lstStyle/>
        <a:p>
          <a:endParaRPr lang="ru-RU"/>
        </a:p>
      </dgm:t>
    </dgm:pt>
    <dgm:pt modelId="{5C0FBD41-730D-4DAA-8D7E-C23EB65F244D}" type="pres">
      <dgm:prSet presAssocID="{9FFB70D6-8FB8-4FC9-A976-C09613E1486A}" presName="arrow" presStyleLbl="node1" presStyleIdx="1" presStyleCnt="3"/>
      <dgm:spPr/>
      <dgm:t>
        <a:bodyPr/>
        <a:lstStyle/>
        <a:p>
          <a:endParaRPr lang="ru-RU"/>
        </a:p>
      </dgm:t>
    </dgm:pt>
    <dgm:pt modelId="{39A0D511-E661-4C26-97FA-E0474C03E6EE}" type="pres">
      <dgm:prSet presAssocID="{9FFB70D6-8FB8-4FC9-A976-C09613E1486A}" presName="descendantArrow" presStyleCnt="0"/>
      <dgm:spPr/>
    </dgm:pt>
    <dgm:pt modelId="{4EB211CD-FA7F-4B3A-8F20-6F61DE7F2E21}" type="pres">
      <dgm:prSet presAssocID="{3E14A98D-487C-4AF1-A781-10EA421EF1A5}" presName="childTextArrow" presStyleLbl="fgAccFollowNode1" presStyleIdx="2" presStyleCnt="6">
        <dgm:presLayoutVars>
          <dgm:bulletEnabled val="1"/>
        </dgm:presLayoutVars>
      </dgm:prSet>
      <dgm:spPr/>
      <dgm:t>
        <a:bodyPr/>
        <a:lstStyle/>
        <a:p>
          <a:endParaRPr lang="ru-RU"/>
        </a:p>
      </dgm:t>
    </dgm:pt>
    <dgm:pt modelId="{8388FEC0-76D3-4880-B227-3EC2DC02AF56}" type="pres">
      <dgm:prSet presAssocID="{D9EBD1FF-9B5D-4BFA-AEFF-8F4CE7762E75}" presName="childTextArrow" presStyleLbl="fgAccFollowNode1" presStyleIdx="3" presStyleCnt="6">
        <dgm:presLayoutVars>
          <dgm:bulletEnabled val="1"/>
        </dgm:presLayoutVars>
      </dgm:prSet>
      <dgm:spPr/>
      <dgm:t>
        <a:bodyPr/>
        <a:lstStyle/>
        <a:p>
          <a:endParaRPr lang="ru-RU"/>
        </a:p>
      </dgm:t>
    </dgm:pt>
    <dgm:pt modelId="{4C5CE6C4-A337-4676-A75C-C465C8F69261}" type="pres">
      <dgm:prSet presAssocID="{7E06E345-20EC-4360-87F8-D31337408E39}" presName="sp" presStyleCnt="0"/>
      <dgm:spPr/>
    </dgm:pt>
    <dgm:pt modelId="{C1DC7455-6DA7-498D-8558-70C11E9AACD1}" type="pres">
      <dgm:prSet presAssocID="{B0B364E0-136D-45AE-A3B7-EE14707F2ED8}" presName="arrowAndChildren" presStyleCnt="0"/>
      <dgm:spPr/>
    </dgm:pt>
    <dgm:pt modelId="{24EA0E1F-4BD9-4A19-8EE1-F9DAA1970D21}" type="pres">
      <dgm:prSet presAssocID="{B0B364E0-136D-45AE-A3B7-EE14707F2ED8}" presName="parentTextArrow" presStyleLbl="node1" presStyleIdx="1" presStyleCnt="3"/>
      <dgm:spPr/>
      <dgm:t>
        <a:bodyPr/>
        <a:lstStyle/>
        <a:p>
          <a:endParaRPr lang="ru-RU"/>
        </a:p>
      </dgm:t>
    </dgm:pt>
    <dgm:pt modelId="{793EB030-6C11-4A39-82F8-2F02FDED3CB1}" type="pres">
      <dgm:prSet presAssocID="{B0B364E0-136D-45AE-A3B7-EE14707F2ED8}" presName="arrow" presStyleLbl="node1" presStyleIdx="2" presStyleCnt="3"/>
      <dgm:spPr/>
      <dgm:t>
        <a:bodyPr/>
        <a:lstStyle/>
        <a:p>
          <a:endParaRPr lang="ru-RU"/>
        </a:p>
      </dgm:t>
    </dgm:pt>
    <dgm:pt modelId="{80D16F10-9E83-4964-B764-159EB4CB413F}" type="pres">
      <dgm:prSet presAssocID="{B0B364E0-136D-45AE-A3B7-EE14707F2ED8}" presName="descendantArrow" presStyleCnt="0"/>
      <dgm:spPr/>
    </dgm:pt>
    <dgm:pt modelId="{BA726994-87E0-4DD0-B79B-DE74481635A6}" type="pres">
      <dgm:prSet presAssocID="{EE89D651-EF0A-452F-8418-AF188897CB35}" presName="childTextArrow" presStyleLbl="fgAccFollowNode1" presStyleIdx="4" presStyleCnt="6">
        <dgm:presLayoutVars>
          <dgm:bulletEnabled val="1"/>
        </dgm:presLayoutVars>
      </dgm:prSet>
      <dgm:spPr/>
      <dgm:t>
        <a:bodyPr/>
        <a:lstStyle/>
        <a:p>
          <a:endParaRPr lang="ru-RU"/>
        </a:p>
      </dgm:t>
    </dgm:pt>
    <dgm:pt modelId="{CC16D37B-3CBB-452A-A033-E72C65F33276}" type="pres">
      <dgm:prSet presAssocID="{DAD43CFE-3EDF-4969-8C05-E4FE36D6C4CE}" presName="childTextArrow" presStyleLbl="fgAccFollowNode1" presStyleIdx="5" presStyleCnt="6" custLinFactNeighborX="901" custLinFactNeighborY="-16587">
        <dgm:presLayoutVars>
          <dgm:bulletEnabled val="1"/>
        </dgm:presLayoutVars>
      </dgm:prSet>
      <dgm:spPr/>
      <dgm:t>
        <a:bodyPr/>
        <a:lstStyle/>
        <a:p>
          <a:endParaRPr lang="ru-RU"/>
        </a:p>
      </dgm:t>
    </dgm:pt>
  </dgm:ptLst>
  <dgm:cxnLst>
    <dgm:cxn modelId="{08620183-CA8A-43D1-919F-D3A8F275F74C}" srcId="{6A10C2AF-1098-419D-A0BD-1CDEE6784BBE}" destId="{860AE144-AC44-4CDF-A63E-FA7403726B3D}" srcOrd="2" destOrd="0" parTransId="{DF182C16-34C0-438A-86DD-4CA8F0272789}" sibTransId="{AF404703-5B8E-46BD-AF19-44214E957A3B}"/>
    <dgm:cxn modelId="{746F3178-97D0-4919-AD25-47063708EF26}" type="presOf" srcId="{B0B364E0-136D-45AE-A3B7-EE14707F2ED8}" destId="{24EA0E1F-4BD9-4A19-8EE1-F9DAA1970D21}" srcOrd="0" destOrd="0" presId="urn:microsoft.com/office/officeart/2005/8/layout/process4"/>
    <dgm:cxn modelId="{E45C6A52-7BEB-4FCA-8DFA-4C8EFED33286}" srcId="{860AE144-AC44-4CDF-A63E-FA7403726B3D}" destId="{17D281D8-5CCC-47B0-8F6C-01D9D7549425}" srcOrd="1" destOrd="0" parTransId="{D1D9BE2F-03CC-4CC3-83B3-B2E904DC61DB}" sibTransId="{6230A457-7047-49CB-A782-D5DC934222B3}"/>
    <dgm:cxn modelId="{EED46FC6-02EF-460F-B2AD-28722229E53E}" type="presOf" srcId="{DAD43CFE-3EDF-4969-8C05-E4FE36D6C4CE}" destId="{CC16D37B-3CBB-452A-A033-E72C65F33276}" srcOrd="0" destOrd="0" presId="urn:microsoft.com/office/officeart/2005/8/layout/process4"/>
    <dgm:cxn modelId="{7F746C75-2F4C-4662-AB12-F9A82EE22C79}" type="presOf" srcId="{5F6759EE-2854-49C4-92E7-5DEC51177447}" destId="{4D1CFBB9-311F-4F73-884D-77FAE0C6F64F}" srcOrd="0" destOrd="0" presId="urn:microsoft.com/office/officeart/2005/8/layout/process4"/>
    <dgm:cxn modelId="{F45F0394-A305-4865-827C-D62BFEE5941C}" srcId="{9FFB70D6-8FB8-4FC9-A976-C09613E1486A}" destId="{D9EBD1FF-9B5D-4BFA-AEFF-8F4CE7762E75}" srcOrd="1" destOrd="0" parTransId="{DEBAA03D-AE9C-4738-B9EE-39F552931F5D}" sibTransId="{97844200-99AF-400E-AF84-02D4C898BC3C}"/>
    <dgm:cxn modelId="{94027FBC-FCEF-4105-8FC1-3D3649BFFBD6}" type="presOf" srcId="{860AE144-AC44-4CDF-A63E-FA7403726B3D}" destId="{73619F6B-AD9E-427E-BF54-D721753B142A}" srcOrd="1" destOrd="0" presId="urn:microsoft.com/office/officeart/2005/8/layout/process4"/>
    <dgm:cxn modelId="{3E62FDB0-E5DA-4BD0-A315-BB9E82B5F01E}" srcId="{6A10C2AF-1098-419D-A0BD-1CDEE6784BBE}" destId="{B0B364E0-136D-45AE-A3B7-EE14707F2ED8}" srcOrd="0" destOrd="0" parTransId="{230D0A90-7B16-4EB1-8391-6935EF784048}" sibTransId="{7E06E345-20EC-4360-87F8-D31337408E39}"/>
    <dgm:cxn modelId="{C1FD19C1-AB0A-4406-9A3F-5258B0C4F751}" type="presOf" srcId="{6A10C2AF-1098-419D-A0BD-1CDEE6784BBE}" destId="{9304B474-82BC-4FBC-BF9C-7076A6B5E460}" srcOrd="0" destOrd="0" presId="urn:microsoft.com/office/officeart/2005/8/layout/process4"/>
    <dgm:cxn modelId="{D6513D4E-F195-4901-9DE1-52FB6B8FB384}" srcId="{6A10C2AF-1098-419D-A0BD-1CDEE6784BBE}" destId="{9FFB70D6-8FB8-4FC9-A976-C09613E1486A}" srcOrd="1" destOrd="0" parTransId="{638EC737-3057-456C-A761-2FC4A6041A81}" sibTransId="{A8B87659-C192-4C85-A355-31E27043264D}"/>
    <dgm:cxn modelId="{A8BD4466-F45D-4DCD-B3E0-99024AC82F29}" type="presOf" srcId="{D9EBD1FF-9B5D-4BFA-AEFF-8F4CE7762E75}" destId="{8388FEC0-76D3-4880-B227-3EC2DC02AF56}" srcOrd="0" destOrd="0" presId="urn:microsoft.com/office/officeart/2005/8/layout/process4"/>
    <dgm:cxn modelId="{9AD47766-45AA-4AB0-AF97-FB438AD76017}" type="presOf" srcId="{9FFB70D6-8FB8-4FC9-A976-C09613E1486A}" destId="{D1971E1B-734F-47E1-AAE4-BFF8D079D0A6}" srcOrd="0" destOrd="0" presId="urn:microsoft.com/office/officeart/2005/8/layout/process4"/>
    <dgm:cxn modelId="{F479719B-F04F-4B19-8E05-B39967C9D85F}" srcId="{B0B364E0-136D-45AE-A3B7-EE14707F2ED8}" destId="{DAD43CFE-3EDF-4969-8C05-E4FE36D6C4CE}" srcOrd="1" destOrd="0" parTransId="{B56E074A-013F-4070-BEA8-D9F93E6B7EE8}" sibTransId="{337C8040-E2EE-4D49-B410-1D1C65183263}"/>
    <dgm:cxn modelId="{E0F17D1A-FDCF-4662-840B-98EAB551FD04}" srcId="{9FFB70D6-8FB8-4FC9-A976-C09613E1486A}" destId="{3E14A98D-487C-4AF1-A781-10EA421EF1A5}" srcOrd="0" destOrd="0" parTransId="{33FCAB8A-8ACB-412F-A27F-DEC2AA9F38E6}" sibTransId="{B2EEAF20-9473-4C71-BAEF-BE3E6FCFB754}"/>
    <dgm:cxn modelId="{C9DC3072-2A1F-4B9A-8D8B-91D861DF6DEB}" type="presOf" srcId="{17D281D8-5CCC-47B0-8F6C-01D9D7549425}" destId="{C60374DB-0B1F-40DE-9096-92788BAFADA3}" srcOrd="0" destOrd="0" presId="urn:microsoft.com/office/officeart/2005/8/layout/process4"/>
    <dgm:cxn modelId="{AB8E77CA-8662-45E0-890D-CFCAA7173829}" srcId="{B0B364E0-136D-45AE-A3B7-EE14707F2ED8}" destId="{EE89D651-EF0A-452F-8418-AF188897CB35}" srcOrd="0" destOrd="0" parTransId="{9781464E-E113-4091-AD92-BC543926C46B}" sibTransId="{1C5AA0FE-3E32-434B-871E-FC9FCD372F19}"/>
    <dgm:cxn modelId="{00B61851-F8CE-4A5A-B460-BC622F2F7DAE}" type="presOf" srcId="{9FFB70D6-8FB8-4FC9-A976-C09613E1486A}" destId="{5C0FBD41-730D-4DAA-8D7E-C23EB65F244D}" srcOrd="1" destOrd="0" presId="urn:microsoft.com/office/officeart/2005/8/layout/process4"/>
    <dgm:cxn modelId="{B0084D7A-7E8D-4834-8D64-3F069235A1C3}" type="presOf" srcId="{B0B364E0-136D-45AE-A3B7-EE14707F2ED8}" destId="{793EB030-6C11-4A39-82F8-2F02FDED3CB1}" srcOrd="1" destOrd="0" presId="urn:microsoft.com/office/officeart/2005/8/layout/process4"/>
    <dgm:cxn modelId="{62221157-CF80-46A6-9F0A-85D23E9BE13B}" type="presOf" srcId="{860AE144-AC44-4CDF-A63E-FA7403726B3D}" destId="{A53193FC-4532-4582-8A15-6E7115FD8976}" srcOrd="0" destOrd="0" presId="urn:microsoft.com/office/officeart/2005/8/layout/process4"/>
    <dgm:cxn modelId="{26C6069E-35DB-4264-BEE4-54DC265AF3B6}" type="presOf" srcId="{EE89D651-EF0A-452F-8418-AF188897CB35}" destId="{BA726994-87E0-4DD0-B79B-DE74481635A6}" srcOrd="0" destOrd="0" presId="urn:microsoft.com/office/officeart/2005/8/layout/process4"/>
    <dgm:cxn modelId="{5A78DCC9-289B-42C9-8A56-E1104DFBB485}" srcId="{860AE144-AC44-4CDF-A63E-FA7403726B3D}" destId="{5F6759EE-2854-49C4-92E7-5DEC51177447}" srcOrd="0" destOrd="0" parTransId="{E8A2C0BB-750D-4C67-AF96-B67FDDF7B182}" sibTransId="{9E528252-D782-41C2-98C0-85D8EB92082E}"/>
    <dgm:cxn modelId="{2DD2C6F3-76EE-4B68-B3B8-B920C46A1620}" type="presOf" srcId="{3E14A98D-487C-4AF1-A781-10EA421EF1A5}" destId="{4EB211CD-FA7F-4B3A-8F20-6F61DE7F2E21}" srcOrd="0" destOrd="0" presId="urn:microsoft.com/office/officeart/2005/8/layout/process4"/>
    <dgm:cxn modelId="{62577B60-03F0-4DEA-8CBC-443C3E30F32E}" type="presParOf" srcId="{9304B474-82BC-4FBC-BF9C-7076A6B5E460}" destId="{351B64E7-9252-4F1B-A46C-C857A8499FFB}" srcOrd="0" destOrd="0" presId="urn:microsoft.com/office/officeart/2005/8/layout/process4"/>
    <dgm:cxn modelId="{88122533-C809-4DDA-9A12-A2B07AF00552}" type="presParOf" srcId="{351B64E7-9252-4F1B-A46C-C857A8499FFB}" destId="{A53193FC-4532-4582-8A15-6E7115FD8976}" srcOrd="0" destOrd="0" presId="urn:microsoft.com/office/officeart/2005/8/layout/process4"/>
    <dgm:cxn modelId="{9CB4A322-F671-4E95-A4CD-0DC36AB86E60}" type="presParOf" srcId="{351B64E7-9252-4F1B-A46C-C857A8499FFB}" destId="{73619F6B-AD9E-427E-BF54-D721753B142A}" srcOrd="1" destOrd="0" presId="urn:microsoft.com/office/officeart/2005/8/layout/process4"/>
    <dgm:cxn modelId="{129D45B7-5DBB-431B-B9EB-A576323D6EB8}" type="presParOf" srcId="{351B64E7-9252-4F1B-A46C-C857A8499FFB}" destId="{58374FCB-B99E-45E7-80E0-8E3BF5369A23}" srcOrd="2" destOrd="0" presId="urn:microsoft.com/office/officeart/2005/8/layout/process4"/>
    <dgm:cxn modelId="{41CB6C04-E799-4261-B501-3CFECC0346B4}" type="presParOf" srcId="{58374FCB-B99E-45E7-80E0-8E3BF5369A23}" destId="{4D1CFBB9-311F-4F73-884D-77FAE0C6F64F}" srcOrd="0" destOrd="0" presId="urn:microsoft.com/office/officeart/2005/8/layout/process4"/>
    <dgm:cxn modelId="{13A7AC53-2B7E-4B7F-8F54-C23A6BDF401A}" type="presParOf" srcId="{58374FCB-B99E-45E7-80E0-8E3BF5369A23}" destId="{C60374DB-0B1F-40DE-9096-92788BAFADA3}" srcOrd="1" destOrd="0" presId="urn:microsoft.com/office/officeart/2005/8/layout/process4"/>
    <dgm:cxn modelId="{5A996AAD-BE8C-43CB-BCBA-CC564EBC789F}" type="presParOf" srcId="{9304B474-82BC-4FBC-BF9C-7076A6B5E460}" destId="{635084FA-4A99-41B7-99D7-37F74821A05C}" srcOrd="1" destOrd="0" presId="urn:microsoft.com/office/officeart/2005/8/layout/process4"/>
    <dgm:cxn modelId="{7387F320-706A-48DB-91A7-366F47B3E492}" type="presParOf" srcId="{9304B474-82BC-4FBC-BF9C-7076A6B5E460}" destId="{5B8B80C3-6030-4FB0-9271-B6007EA8FFB7}" srcOrd="2" destOrd="0" presId="urn:microsoft.com/office/officeart/2005/8/layout/process4"/>
    <dgm:cxn modelId="{890F24A7-F453-4E18-B541-8DB49323E0F6}" type="presParOf" srcId="{5B8B80C3-6030-4FB0-9271-B6007EA8FFB7}" destId="{D1971E1B-734F-47E1-AAE4-BFF8D079D0A6}" srcOrd="0" destOrd="0" presId="urn:microsoft.com/office/officeart/2005/8/layout/process4"/>
    <dgm:cxn modelId="{29F1476E-305C-4F2F-971E-4E8B08939FED}" type="presParOf" srcId="{5B8B80C3-6030-4FB0-9271-B6007EA8FFB7}" destId="{5C0FBD41-730D-4DAA-8D7E-C23EB65F244D}" srcOrd="1" destOrd="0" presId="urn:microsoft.com/office/officeart/2005/8/layout/process4"/>
    <dgm:cxn modelId="{1078F676-6138-4F32-97A7-C2FCD82D59C7}" type="presParOf" srcId="{5B8B80C3-6030-4FB0-9271-B6007EA8FFB7}" destId="{39A0D511-E661-4C26-97FA-E0474C03E6EE}" srcOrd="2" destOrd="0" presId="urn:microsoft.com/office/officeart/2005/8/layout/process4"/>
    <dgm:cxn modelId="{124DBA08-78EF-461B-9999-17A559C60002}" type="presParOf" srcId="{39A0D511-E661-4C26-97FA-E0474C03E6EE}" destId="{4EB211CD-FA7F-4B3A-8F20-6F61DE7F2E21}" srcOrd="0" destOrd="0" presId="urn:microsoft.com/office/officeart/2005/8/layout/process4"/>
    <dgm:cxn modelId="{397F6686-A4A0-47ED-984A-E77DD7AEE4DC}" type="presParOf" srcId="{39A0D511-E661-4C26-97FA-E0474C03E6EE}" destId="{8388FEC0-76D3-4880-B227-3EC2DC02AF56}" srcOrd="1" destOrd="0" presId="urn:microsoft.com/office/officeart/2005/8/layout/process4"/>
    <dgm:cxn modelId="{DD2030EE-B224-4A97-99A7-710B1EF476BC}" type="presParOf" srcId="{9304B474-82BC-4FBC-BF9C-7076A6B5E460}" destId="{4C5CE6C4-A337-4676-A75C-C465C8F69261}" srcOrd="3" destOrd="0" presId="urn:microsoft.com/office/officeart/2005/8/layout/process4"/>
    <dgm:cxn modelId="{4D1C5C0A-A0DC-4EF7-9C87-A40AAF9461A2}" type="presParOf" srcId="{9304B474-82BC-4FBC-BF9C-7076A6B5E460}" destId="{C1DC7455-6DA7-498D-8558-70C11E9AACD1}" srcOrd="4" destOrd="0" presId="urn:microsoft.com/office/officeart/2005/8/layout/process4"/>
    <dgm:cxn modelId="{F7B816A8-FD19-4494-BEE4-376FB70C42C4}" type="presParOf" srcId="{C1DC7455-6DA7-498D-8558-70C11E9AACD1}" destId="{24EA0E1F-4BD9-4A19-8EE1-F9DAA1970D21}" srcOrd="0" destOrd="0" presId="urn:microsoft.com/office/officeart/2005/8/layout/process4"/>
    <dgm:cxn modelId="{43D274A5-76ED-4B69-9EAD-E1F53E0833E3}" type="presParOf" srcId="{C1DC7455-6DA7-498D-8558-70C11E9AACD1}" destId="{793EB030-6C11-4A39-82F8-2F02FDED3CB1}" srcOrd="1" destOrd="0" presId="urn:microsoft.com/office/officeart/2005/8/layout/process4"/>
    <dgm:cxn modelId="{99714072-38B8-420F-85E3-6EB1C5A2DCAE}" type="presParOf" srcId="{C1DC7455-6DA7-498D-8558-70C11E9AACD1}" destId="{80D16F10-9E83-4964-B764-159EB4CB413F}" srcOrd="2" destOrd="0" presId="urn:microsoft.com/office/officeart/2005/8/layout/process4"/>
    <dgm:cxn modelId="{60E5D9BA-764B-469D-847B-089A594387E6}" type="presParOf" srcId="{80D16F10-9E83-4964-B764-159EB4CB413F}" destId="{BA726994-87E0-4DD0-B79B-DE74481635A6}" srcOrd="0" destOrd="0" presId="urn:microsoft.com/office/officeart/2005/8/layout/process4"/>
    <dgm:cxn modelId="{426BF159-2538-4B06-81EC-6A1DA36A779E}" type="presParOf" srcId="{80D16F10-9E83-4964-B764-159EB4CB413F}" destId="{CC16D37B-3CBB-452A-A033-E72C65F33276}" srcOrd="1" destOrd="0" presId="urn:microsoft.com/office/officeart/2005/8/layout/process4"/>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A67A7F1-240E-4979-B394-8E3FDB8B3B4A}" type="doc">
      <dgm:prSet loTypeId="urn:microsoft.com/office/officeart/2005/8/layout/process4" loCatId="list" qsTypeId="urn:microsoft.com/office/officeart/2005/8/quickstyle/simple1" qsCatId="simple" csTypeId="urn:microsoft.com/office/officeart/2005/8/colors/accent1_2" csCatId="accent1" phldr="1"/>
      <dgm:spPr/>
      <dgm:t>
        <a:bodyPr/>
        <a:lstStyle/>
        <a:p>
          <a:endParaRPr lang="ru-RU"/>
        </a:p>
      </dgm:t>
    </dgm:pt>
    <dgm:pt modelId="{6EB8C14E-BEFD-43BC-A518-C3634E5E6E0A}">
      <dgm:prSet phldrT="[Текст]"/>
      <dgm:spPr/>
      <dgm:t>
        <a:bodyPr/>
        <a:lstStyle/>
        <a:p>
          <a:r>
            <a:rPr lang="ru-RU" dirty="0" smtClean="0"/>
            <a:t>Вид осмотра</a:t>
          </a:r>
          <a:endParaRPr lang="ru-RU" dirty="0"/>
        </a:p>
      </dgm:t>
    </dgm:pt>
    <dgm:pt modelId="{1A3818F2-9B52-439D-BB44-E2EB5EAAE95C}" type="parTrans" cxnId="{9F146E76-89BB-4353-BCE2-9BE6F01B75F7}">
      <dgm:prSet/>
      <dgm:spPr/>
      <dgm:t>
        <a:bodyPr/>
        <a:lstStyle/>
        <a:p>
          <a:endParaRPr lang="ru-RU"/>
        </a:p>
      </dgm:t>
    </dgm:pt>
    <dgm:pt modelId="{9F412E89-654C-43C9-98CF-BEDC709057B0}" type="sibTrans" cxnId="{9F146E76-89BB-4353-BCE2-9BE6F01B75F7}">
      <dgm:prSet/>
      <dgm:spPr/>
      <dgm:t>
        <a:bodyPr/>
        <a:lstStyle/>
        <a:p>
          <a:endParaRPr lang="ru-RU"/>
        </a:p>
      </dgm:t>
    </dgm:pt>
    <dgm:pt modelId="{5D0633BC-4CF2-4E9F-94CA-0B6E84BAAFE6}">
      <dgm:prSet phldrT="[Текст]"/>
      <dgm:spPr/>
      <dgm:t>
        <a:bodyPr/>
        <a:lstStyle/>
        <a:p>
          <a:r>
            <a:rPr lang="ru-RU" dirty="0" smtClean="0"/>
            <a:t>Плановый частичный</a:t>
          </a:r>
          <a:endParaRPr lang="ru-RU" dirty="0"/>
        </a:p>
      </dgm:t>
    </dgm:pt>
    <dgm:pt modelId="{BCC3A9A6-B112-41B3-B0EB-B05D5F0A7960}" type="parTrans" cxnId="{2E217E1E-E5F6-43DC-82D7-08688A1BEB8A}">
      <dgm:prSet/>
      <dgm:spPr/>
      <dgm:t>
        <a:bodyPr/>
        <a:lstStyle/>
        <a:p>
          <a:endParaRPr lang="ru-RU"/>
        </a:p>
      </dgm:t>
    </dgm:pt>
    <dgm:pt modelId="{3C4942DD-4F0B-41C3-B9D5-0375BF8EDF74}" type="sibTrans" cxnId="{2E217E1E-E5F6-43DC-82D7-08688A1BEB8A}">
      <dgm:prSet/>
      <dgm:spPr/>
      <dgm:t>
        <a:bodyPr/>
        <a:lstStyle/>
        <a:p>
          <a:endParaRPr lang="ru-RU"/>
        </a:p>
      </dgm:t>
    </dgm:pt>
    <dgm:pt modelId="{576A43A4-9FF4-4563-BCAC-701BC8BA827F}">
      <dgm:prSet phldrT="[Текст]"/>
      <dgm:spPr/>
      <dgm:t>
        <a:bodyPr/>
        <a:lstStyle/>
        <a:p>
          <a:r>
            <a:rPr lang="ru-RU" dirty="0" smtClean="0"/>
            <a:t>внеплановый</a:t>
          </a:r>
          <a:endParaRPr lang="ru-RU" dirty="0"/>
        </a:p>
      </dgm:t>
    </dgm:pt>
    <dgm:pt modelId="{F1EFEC84-1E20-478B-A0BF-474DFD782721}" type="parTrans" cxnId="{3BBD8DB0-8087-4777-8FCC-65AE276DD4F0}">
      <dgm:prSet/>
      <dgm:spPr/>
      <dgm:t>
        <a:bodyPr/>
        <a:lstStyle/>
        <a:p>
          <a:endParaRPr lang="ru-RU"/>
        </a:p>
      </dgm:t>
    </dgm:pt>
    <dgm:pt modelId="{30C8C822-C753-4383-8074-A2C82A39F962}" type="sibTrans" cxnId="{3BBD8DB0-8087-4777-8FCC-65AE276DD4F0}">
      <dgm:prSet/>
      <dgm:spPr/>
      <dgm:t>
        <a:bodyPr/>
        <a:lstStyle/>
        <a:p>
          <a:endParaRPr lang="ru-RU"/>
        </a:p>
      </dgm:t>
    </dgm:pt>
    <dgm:pt modelId="{7A482273-85A8-42AE-A1BA-AAE9D1B7CDD1}">
      <dgm:prSet phldrT="[Текст]"/>
      <dgm:spPr/>
      <dgm:t>
        <a:bodyPr/>
        <a:lstStyle/>
        <a:p>
          <a:r>
            <a:rPr lang="ru-RU" dirty="0" smtClean="0"/>
            <a:t>Кто проводит </a:t>
          </a:r>
          <a:endParaRPr lang="ru-RU" dirty="0"/>
        </a:p>
      </dgm:t>
    </dgm:pt>
    <dgm:pt modelId="{B1C7427A-F2FA-43FE-8B3A-87802D9ECB46}" type="parTrans" cxnId="{204062C6-665A-4B7A-8921-D8ED6F231067}">
      <dgm:prSet/>
      <dgm:spPr/>
      <dgm:t>
        <a:bodyPr/>
        <a:lstStyle/>
        <a:p>
          <a:endParaRPr lang="ru-RU"/>
        </a:p>
      </dgm:t>
    </dgm:pt>
    <dgm:pt modelId="{81E9934C-A03B-4BEA-B31B-14F6F1AED181}" type="sibTrans" cxnId="{204062C6-665A-4B7A-8921-D8ED6F231067}">
      <dgm:prSet/>
      <dgm:spPr/>
      <dgm:t>
        <a:bodyPr/>
        <a:lstStyle/>
        <a:p>
          <a:endParaRPr lang="ru-RU"/>
        </a:p>
      </dgm:t>
    </dgm:pt>
    <dgm:pt modelId="{4E3EDC31-4780-43B9-8357-D50308D6EE91}">
      <dgm:prSet phldrT="[Текст]"/>
      <dgm:spPr/>
      <dgm:t>
        <a:bodyPr/>
        <a:lstStyle/>
        <a:p>
          <a:r>
            <a:rPr lang="ru-RU" dirty="0" smtClean="0"/>
            <a:t>Техническая комиссия или специализированная организация</a:t>
          </a:r>
          <a:endParaRPr lang="ru-RU" dirty="0"/>
        </a:p>
      </dgm:t>
    </dgm:pt>
    <dgm:pt modelId="{C94BD902-A2A0-489A-B935-CDD1E1E384F6}" type="parTrans" cxnId="{D76C70F8-3062-43CC-9322-1CE1DB89D09F}">
      <dgm:prSet/>
      <dgm:spPr/>
      <dgm:t>
        <a:bodyPr/>
        <a:lstStyle/>
        <a:p>
          <a:endParaRPr lang="ru-RU"/>
        </a:p>
      </dgm:t>
    </dgm:pt>
    <dgm:pt modelId="{84D34F70-A27F-40AF-BC66-891F9E950D9E}" type="sibTrans" cxnId="{D76C70F8-3062-43CC-9322-1CE1DB89D09F}">
      <dgm:prSet/>
      <dgm:spPr/>
      <dgm:t>
        <a:bodyPr/>
        <a:lstStyle/>
        <a:p>
          <a:endParaRPr lang="ru-RU"/>
        </a:p>
      </dgm:t>
    </dgm:pt>
    <dgm:pt modelId="{1DE4DE1A-838F-4453-B101-1C5CDDFDF74D}">
      <dgm:prSet phldrT="[Текст]"/>
      <dgm:spPr/>
      <dgm:t>
        <a:bodyPr/>
        <a:lstStyle/>
        <a:p>
          <a:r>
            <a:rPr lang="ru-RU" dirty="0" smtClean="0"/>
            <a:t>Когда проверяют</a:t>
          </a:r>
          <a:endParaRPr lang="ru-RU" dirty="0"/>
        </a:p>
      </dgm:t>
    </dgm:pt>
    <dgm:pt modelId="{1768339B-6A9D-4ACC-BF5D-22D1C6A4B7A4}" type="parTrans" cxnId="{2EAA99FA-4311-4738-B690-07E1788F8D54}">
      <dgm:prSet/>
      <dgm:spPr/>
      <dgm:t>
        <a:bodyPr/>
        <a:lstStyle/>
        <a:p>
          <a:endParaRPr lang="ru-RU"/>
        </a:p>
      </dgm:t>
    </dgm:pt>
    <dgm:pt modelId="{F93E3961-6D42-4A6F-AE9C-08F8B04E10C5}" type="sibTrans" cxnId="{2EAA99FA-4311-4738-B690-07E1788F8D54}">
      <dgm:prSet/>
      <dgm:spPr/>
      <dgm:t>
        <a:bodyPr/>
        <a:lstStyle/>
        <a:p>
          <a:endParaRPr lang="ru-RU"/>
        </a:p>
      </dgm:t>
    </dgm:pt>
    <dgm:pt modelId="{9DCE196F-2CF8-4098-9A17-61B756BB4E15}">
      <dgm:prSet phldrT="[Текст]"/>
      <dgm:spPr/>
      <dgm:t>
        <a:bodyPr/>
        <a:lstStyle/>
        <a:p>
          <a:r>
            <a:rPr lang="ru-RU" dirty="0" smtClean="0"/>
            <a:t>Устанавливает  комиссия исходя из технического состояния зданий</a:t>
          </a:r>
          <a:endParaRPr lang="ru-RU" dirty="0"/>
        </a:p>
      </dgm:t>
    </dgm:pt>
    <dgm:pt modelId="{EDDF3D2A-5DBA-4DCE-B3CC-CA59DAFE0F16}" type="parTrans" cxnId="{143C95BF-2B94-4707-9E94-277C9555B886}">
      <dgm:prSet/>
      <dgm:spPr/>
      <dgm:t>
        <a:bodyPr/>
        <a:lstStyle/>
        <a:p>
          <a:endParaRPr lang="ru-RU"/>
        </a:p>
      </dgm:t>
    </dgm:pt>
    <dgm:pt modelId="{BE675643-6ACB-4B5A-83B5-4AADD916C6F9}" type="sibTrans" cxnId="{143C95BF-2B94-4707-9E94-277C9555B886}">
      <dgm:prSet/>
      <dgm:spPr/>
      <dgm:t>
        <a:bodyPr/>
        <a:lstStyle/>
        <a:p>
          <a:endParaRPr lang="ru-RU"/>
        </a:p>
      </dgm:t>
    </dgm:pt>
    <dgm:pt modelId="{B64A360C-647F-4E6C-9B69-DD52345F9A88}">
      <dgm:prSet phldrT="[Текст]"/>
      <dgm:spPr/>
      <dgm:t>
        <a:bodyPr/>
        <a:lstStyle/>
        <a:p>
          <a:r>
            <a:rPr lang="ru-RU" dirty="0" smtClean="0"/>
            <a:t>При выявлении дефектов и повреждений, при авариях и ЧС</a:t>
          </a:r>
          <a:endParaRPr lang="ru-RU" dirty="0"/>
        </a:p>
      </dgm:t>
    </dgm:pt>
    <dgm:pt modelId="{C4640403-9926-4187-B953-75DAAB3035E5}" type="parTrans" cxnId="{3C508F2C-A60E-4986-830B-6880C80DF833}">
      <dgm:prSet/>
      <dgm:spPr/>
      <dgm:t>
        <a:bodyPr/>
        <a:lstStyle/>
        <a:p>
          <a:endParaRPr lang="ru-RU"/>
        </a:p>
      </dgm:t>
    </dgm:pt>
    <dgm:pt modelId="{06AF711C-DD3D-463D-B43B-BD80EB0E8046}" type="sibTrans" cxnId="{3C508F2C-A60E-4986-830B-6880C80DF833}">
      <dgm:prSet/>
      <dgm:spPr/>
      <dgm:t>
        <a:bodyPr/>
        <a:lstStyle/>
        <a:p>
          <a:endParaRPr lang="ru-RU"/>
        </a:p>
      </dgm:t>
    </dgm:pt>
    <dgm:pt modelId="{D08753D3-222B-46AE-B8BE-EB82333D2F35}">
      <dgm:prSet phldrT="[Текст]"/>
      <dgm:spPr/>
      <dgm:t>
        <a:bodyPr/>
        <a:lstStyle/>
        <a:p>
          <a:r>
            <a:rPr lang="ru-RU" dirty="0" smtClean="0"/>
            <a:t>Техническая комиссия или специализированная организация</a:t>
          </a:r>
          <a:endParaRPr lang="ru-RU" dirty="0"/>
        </a:p>
      </dgm:t>
    </dgm:pt>
    <dgm:pt modelId="{13B2E935-E35D-4B67-9BF1-91A8BE82EF03}" type="sibTrans" cxnId="{559279A2-8868-4328-B8FB-3AAAFDCC123E}">
      <dgm:prSet/>
      <dgm:spPr/>
      <dgm:t>
        <a:bodyPr/>
        <a:lstStyle/>
        <a:p>
          <a:endParaRPr lang="ru-RU"/>
        </a:p>
      </dgm:t>
    </dgm:pt>
    <dgm:pt modelId="{A806DC67-1EC3-4546-89E6-2E9E19340121}" type="parTrans" cxnId="{559279A2-8868-4328-B8FB-3AAAFDCC123E}">
      <dgm:prSet/>
      <dgm:spPr/>
      <dgm:t>
        <a:bodyPr/>
        <a:lstStyle/>
        <a:p>
          <a:endParaRPr lang="ru-RU"/>
        </a:p>
      </dgm:t>
    </dgm:pt>
    <dgm:pt modelId="{755174ED-870F-478E-BB88-93E0BEA966AE}" type="pres">
      <dgm:prSet presAssocID="{EA67A7F1-240E-4979-B394-8E3FDB8B3B4A}" presName="Name0" presStyleCnt="0">
        <dgm:presLayoutVars>
          <dgm:dir/>
          <dgm:animLvl val="lvl"/>
          <dgm:resizeHandles val="exact"/>
        </dgm:presLayoutVars>
      </dgm:prSet>
      <dgm:spPr/>
      <dgm:t>
        <a:bodyPr/>
        <a:lstStyle/>
        <a:p>
          <a:endParaRPr lang="ru-RU"/>
        </a:p>
      </dgm:t>
    </dgm:pt>
    <dgm:pt modelId="{03A09E87-BF77-46DE-94C3-531FF4ABC759}" type="pres">
      <dgm:prSet presAssocID="{1DE4DE1A-838F-4453-B101-1C5CDDFDF74D}" presName="boxAndChildren" presStyleCnt="0"/>
      <dgm:spPr/>
    </dgm:pt>
    <dgm:pt modelId="{805CAD4B-588E-427B-8700-8BF4185ED5F2}" type="pres">
      <dgm:prSet presAssocID="{1DE4DE1A-838F-4453-B101-1C5CDDFDF74D}" presName="parentTextBox" presStyleLbl="node1" presStyleIdx="0" presStyleCnt="3"/>
      <dgm:spPr/>
      <dgm:t>
        <a:bodyPr/>
        <a:lstStyle/>
        <a:p>
          <a:endParaRPr lang="ru-RU"/>
        </a:p>
      </dgm:t>
    </dgm:pt>
    <dgm:pt modelId="{D6CC2850-41B8-4E84-AB2D-7553AB2E20BD}" type="pres">
      <dgm:prSet presAssocID="{1DE4DE1A-838F-4453-B101-1C5CDDFDF74D}" presName="entireBox" presStyleLbl="node1" presStyleIdx="0" presStyleCnt="3"/>
      <dgm:spPr/>
      <dgm:t>
        <a:bodyPr/>
        <a:lstStyle/>
        <a:p>
          <a:endParaRPr lang="ru-RU"/>
        </a:p>
      </dgm:t>
    </dgm:pt>
    <dgm:pt modelId="{3AF47B38-E448-46D4-B524-499185CEFC2F}" type="pres">
      <dgm:prSet presAssocID="{1DE4DE1A-838F-4453-B101-1C5CDDFDF74D}" presName="descendantBox" presStyleCnt="0"/>
      <dgm:spPr/>
    </dgm:pt>
    <dgm:pt modelId="{A64EF11D-A71A-41CA-86C8-CFC39D46AD7B}" type="pres">
      <dgm:prSet presAssocID="{9DCE196F-2CF8-4098-9A17-61B756BB4E15}" presName="childTextBox" presStyleLbl="fgAccFollowNode1" presStyleIdx="0" presStyleCnt="6">
        <dgm:presLayoutVars>
          <dgm:bulletEnabled val="1"/>
        </dgm:presLayoutVars>
      </dgm:prSet>
      <dgm:spPr/>
      <dgm:t>
        <a:bodyPr/>
        <a:lstStyle/>
        <a:p>
          <a:endParaRPr lang="ru-RU"/>
        </a:p>
      </dgm:t>
    </dgm:pt>
    <dgm:pt modelId="{68C04CE5-EA23-4274-895A-9240392F4DCB}" type="pres">
      <dgm:prSet presAssocID="{B64A360C-647F-4E6C-9B69-DD52345F9A88}" presName="childTextBox" presStyleLbl="fgAccFollowNode1" presStyleIdx="1" presStyleCnt="6">
        <dgm:presLayoutVars>
          <dgm:bulletEnabled val="1"/>
        </dgm:presLayoutVars>
      </dgm:prSet>
      <dgm:spPr/>
      <dgm:t>
        <a:bodyPr/>
        <a:lstStyle/>
        <a:p>
          <a:endParaRPr lang="ru-RU"/>
        </a:p>
      </dgm:t>
    </dgm:pt>
    <dgm:pt modelId="{00DFFD19-504D-40E8-A234-8EDAE91E39DC}" type="pres">
      <dgm:prSet presAssocID="{81E9934C-A03B-4BEA-B31B-14F6F1AED181}" presName="sp" presStyleCnt="0"/>
      <dgm:spPr/>
    </dgm:pt>
    <dgm:pt modelId="{FB858263-A8CB-4A25-A871-C7BBA8CEEF22}" type="pres">
      <dgm:prSet presAssocID="{7A482273-85A8-42AE-A1BA-AAE9D1B7CDD1}" presName="arrowAndChildren" presStyleCnt="0"/>
      <dgm:spPr/>
    </dgm:pt>
    <dgm:pt modelId="{25DBEF1E-5799-4645-8492-509B23A7575C}" type="pres">
      <dgm:prSet presAssocID="{7A482273-85A8-42AE-A1BA-AAE9D1B7CDD1}" presName="parentTextArrow" presStyleLbl="node1" presStyleIdx="0" presStyleCnt="3"/>
      <dgm:spPr/>
      <dgm:t>
        <a:bodyPr/>
        <a:lstStyle/>
        <a:p>
          <a:endParaRPr lang="ru-RU"/>
        </a:p>
      </dgm:t>
    </dgm:pt>
    <dgm:pt modelId="{18F06F51-0E68-4179-8663-219F96F7CFFF}" type="pres">
      <dgm:prSet presAssocID="{7A482273-85A8-42AE-A1BA-AAE9D1B7CDD1}" presName="arrow" presStyleLbl="node1" presStyleIdx="1" presStyleCnt="3"/>
      <dgm:spPr/>
      <dgm:t>
        <a:bodyPr/>
        <a:lstStyle/>
        <a:p>
          <a:endParaRPr lang="ru-RU"/>
        </a:p>
      </dgm:t>
    </dgm:pt>
    <dgm:pt modelId="{9F62B950-97C4-4A65-93B6-679C41643577}" type="pres">
      <dgm:prSet presAssocID="{7A482273-85A8-42AE-A1BA-AAE9D1B7CDD1}" presName="descendantArrow" presStyleCnt="0"/>
      <dgm:spPr/>
    </dgm:pt>
    <dgm:pt modelId="{8BE1BCAD-9734-4C47-800E-73C56DEF957D}" type="pres">
      <dgm:prSet presAssocID="{D08753D3-222B-46AE-B8BE-EB82333D2F35}" presName="childTextArrow" presStyleLbl="fgAccFollowNode1" presStyleIdx="2" presStyleCnt="6">
        <dgm:presLayoutVars>
          <dgm:bulletEnabled val="1"/>
        </dgm:presLayoutVars>
      </dgm:prSet>
      <dgm:spPr/>
      <dgm:t>
        <a:bodyPr/>
        <a:lstStyle/>
        <a:p>
          <a:endParaRPr lang="ru-RU"/>
        </a:p>
      </dgm:t>
    </dgm:pt>
    <dgm:pt modelId="{F72B0341-1EF6-489A-8D91-810BB65DBD81}" type="pres">
      <dgm:prSet presAssocID="{4E3EDC31-4780-43B9-8357-D50308D6EE91}" presName="childTextArrow" presStyleLbl="fgAccFollowNode1" presStyleIdx="3" presStyleCnt="6">
        <dgm:presLayoutVars>
          <dgm:bulletEnabled val="1"/>
        </dgm:presLayoutVars>
      </dgm:prSet>
      <dgm:spPr/>
      <dgm:t>
        <a:bodyPr/>
        <a:lstStyle/>
        <a:p>
          <a:endParaRPr lang="ru-RU"/>
        </a:p>
      </dgm:t>
    </dgm:pt>
    <dgm:pt modelId="{0FAEA2B1-880D-4E0B-9233-FBDBCB870B7C}" type="pres">
      <dgm:prSet presAssocID="{9F412E89-654C-43C9-98CF-BEDC709057B0}" presName="sp" presStyleCnt="0"/>
      <dgm:spPr/>
    </dgm:pt>
    <dgm:pt modelId="{B808B9B0-4391-4A82-B547-61823893C290}" type="pres">
      <dgm:prSet presAssocID="{6EB8C14E-BEFD-43BC-A518-C3634E5E6E0A}" presName="arrowAndChildren" presStyleCnt="0"/>
      <dgm:spPr/>
    </dgm:pt>
    <dgm:pt modelId="{452CEC68-FCFC-4591-A9C3-3AB46EC0F77D}" type="pres">
      <dgm:prSet presAssocID="{6EB8C14E-BEFD-43BC-A518-C3634E5E6E0A}" presName="parentTextArrow" presStyleLbl="node1" presStyleIdx="1" presStyleCnt="3"/>
      <dgm:spPr/>
      <dgm:t>
        <a:bodyPr/>
        <a:lstStyle/>
        <a:p>
          <a:endParaRPr lang="ru-RU"/>
        </a:p>
      </dgm:t>
    </dgm:pt>
    <dgm:pt modelId="{177435AA-A492-439D-9B83-A2CD4F8DA69C}" type="pres">
      <dgm:prSet presAssocID="{6EB8C14E-BEFD-43BC-A518-C3634E5E6E0A}" presName="arrow" presStyleLbl="node1" presStyleIdx="2" presStyleCnt="3"/>
      <dgm:spPr/>
      <dgm:t>
        <a:bodyPr/>
        <a:lstStyle/>
        <a:p>
          <a:endParaRPr lang="ru-RU"/>
        </a:p>
      </dgm:t>
    </dgm:pt>
    <dgm:pt modelId="{07188679-7941-48D5-8398-63F9F5EF9F4D}" type="pres">
      <dgm:prSet presAssocID="{6EB8C14E-BEFD-43BC-A518-C3634E5E6E0A}" presName="descendantArrow" presStyleCnt="0"/>
      <dgm:spPr/>
    </dgm:pt>
    <dgm:pt modelId="{0D48A6FB-EF19-4AEC-A5B6-501A831B2691}" type="pres">
      <dgm:prSet presAssocID="{5D0633BC-4CF2-4E9F-94CA-0B6E84BAAFE6}" presName="childTextArrow" presStyleLbl="fgAccFollowNode1" presStyleIdx="4" presStyleCnt="6">
        <dgm:presLayoutVars>
          <dgm:bulletEnabled val="1"/>
        </dgm:presLayoutVars>
      </dgm:prSet>
      <dgm:spPr/>
      <dgm:t>
        <a:bodyPr/>
        <a:lstStyle/>
        <a:p>
          <a:endParaRPr lang="ru-RU"/>
        </a:p>
      </dgm:t>
    </dgm:pt>
    <dgm:pt modelId="{5C086020-147B-41E6-AB7D-605FC2ABA66F}" type="pres">
      <dgm:prSet presAssocID="{576A43A4-9FF4-4563-BCAC-701BC8BA827F}" presName="childTextArrow" presStyleLbl="fgAccFollowNode1" presStyleIdx="5" presStyleCnt="6">
        <dgm:presLayoutVars>
          <dgm:bulletEnabled val="1"/>
        </dgm:presLayoutVars>
      </dgm:prSet>
      <dgm:spPr/>
      <dgm:t>
        <a:bodyPr/>
        <a:lstStyle/>
        <a:p>
          <a:endParaRPr lang="ru-RU"/>
        </a:p>
      </dgm:t>
    </dgm:pt>
  </dgm:ptLst>
  <dgm:cxnLst>
    <dgm:cxn modelId="{204062C6-665A-4B7A-8921-D8ED6F231067}" srcId="{EA67A7F1-240E-4979-B394-8E3FDB8B3B4A}" destId="{7A482273-85A8-42AE-A1BA-AAE9D1B7CDD1}" srcOrd="1" destOrd="0" parTransId="{B1C7427A-F2FA-43FE-8B3A-87802D9ECB46}" sibTransId="{81E9934C-A03B-4BEA-B31B-14F6F1AED181}"/>
    <dgm:cxn modelId="{3BBD8DB0-8087-4777-8FCC-65AE276DD4F0}" srcId="{6EB8C14E-BEFD-43BC-A518-C3634E5E6E0A}" destId="{576A43A4-9FF4-4563-BCAC-701BC8BA827F}" srcOrd="1" destOrd="0" parTransId="{F1EFEC84-1E20-478B-A0BF-474DFD782721}" sibTransId="{30C8C822-C753-4383-8074-A2C82A39F962}"/>
    <dgm:cxn modelId="{E1D2431E-A3FE-422B-98E7-F78432223026}" type="presOf" srcId="{6EB8C14E-BEFD-43BC-A518-C3634E5E6E0A}" destId="{452CEC68-FCFC-4591-A9C3-3AB46EC0F77D}" srcOrd="0" destOrd="0" presId="urn:microsoft.com/office/officeart/2005/8/layout/process4"/>
    <dgm:cxn modelId="{1243DEF7-449C-4477-9578-78EC2033DBC7}" type="presOf" srcId="{6EB8C14E-BEFD-43BC-A518-C3634E5E6E0A}" destId="{177435AA-A492-439D-9B83-A2CD4F8DA69C}" srcOrd="1" destOrd="0" presId="urn:microsoft.com/office/officeart/2005/8/layout/process4"/>
    <dgm:cxn modelId="{51B29D07-2D5C-47AF-AE4F-CC1671AF1DC7}" type="presOf" srcId="{4E3EDC31-4780-43B9-8357-D50308D6EE91}" destId="{F72B0341-1EF6-489A-8D91-810BB65DBD81}" srcOrd="0" destOrd="0" presId="urn:microsoft.com/office/officeart/2005/8/layout/process4"/>
    <dgm:cxn modelId="{2E217E1E-E5F6-43DC-82D7-08688A1BEB8A}" srcId="{6EB8C14E-BEFD-43BC-A518-C3634E5E6E0A}" destId="{5D0633BC-4CF2-4E9F-94CA-0B6E84BAAFE6}" srcOrd="0" destOrd="0" parTransId="{BCC3A9A6-B112-41B3-B0EB-B05D5F0A7960}" sibTransId="{3C4942DD-4F0B-41C3-B9D5-0375BF8EDF74}"/>
    <dgm:cxn modelId="{143C95BF-2B94-4707-9E94-277C9555B886}" srcId="{1DE4DE1A-838F-4453-B101-1C5CDDFDF74D}" destId="{9DCE196F-2CF8-4098-9A17-61B756BB4E15}" srcOrd="0" destOrd="0" parTransId="{EDDF3D2A-5DBA-4DCE-B3CC-CA59DAFE0F16}" sibTransId="{BE675643-6ACB-4B5A-83B5-4AADD916C6F9}"/>
    <dgm:cxn modelId="{621AE856-4135-4529-962C-5AEB59EDA80E}" type="presOf" srcId="{B64A360C-647F-4E6C-9B69-DD52345F9A88}" destId="{68C04CE5-EA23-4274-895A-9240392F4DCB}" srcOrd="0" destOrd="0" presId="urn:microsoft.com/office/officeart/2005/8/layout/process4"/>
    <dgm:cxn modelId="{D1BB7DA4-FD56-437E-92F3-208FCE8F84FD}" type="presOf" srcId="{9DCE196F-2CF8-4098-9A17-61B756BB4E15}" destId="{A64EF11D-A71A-41CA-86C8-CFC39D46AD7B}" srcOrd="0" destOrd="0" presId="urn:microsoft.com/office/officeart/2005/8/layout/process4"/>
    <dgm:cxn modelId="{E8A346CE-CEA1-4618-A023-020506D78EB7}" type="presOf" srcId="{7A482273-85A8-42AE-A1BA-AAE9D1B7CDD1}" destId="{18F06F51-0E68-4179-8663-219F96F7CFFF}" srcOrd="1" destOrd="0" presId="urn:microsoft.com/office/officeart/2005/8/layout/process4"/>
    <dgm:cxn modelId="{88F478CE-BAC2-428E-8D78-62BC75A69C96}" type="presOf" srcId="{1DE4DE1A-838F-4453-B101-1C5CDDFDF74D}" destId="{D6CC2850-41B8-4E84-AB2D-7553AB2E20BD}" srcOrd="1" destOrd="0" presId="urn:microsoft.com/office/officeart/2005/8/layout/process4"/>
    <dgm:cxn modelId="{D76C70F8-3062-43CC-9322-1CE1DB89D09F}" srcId="{7A482273-85A8-42AE-A1BA-AAE9D1B7CDD1}" destId="{4E3EDC31-4780-43B9-8357-D50308D6EE91}" srcOrd="1" destOrd="0" parTransId="{C94BD902-A2A0-489A-B935-CDD1E1E384F6}" sibTransId="{84D34F70-A27F-40AF-BC66-891F9E950D9E}"/>
    <dgm:cxn modelId="{80AFA9AD-99E9-4C22-A0F4-94B78F39ACDB}" type="presOf" srcId="{1DE4DE1A-838F-4453-B101-1C5CDDFDF74D}" destId="{805CAD4B-588E-427B-8700-8BF4185ED5F2}" srcOrd="0" destOrd="0" presId="urn:microsoft.com/office/officeart/2005/8/layout/process4"/>
    <dgm:cxn modelId="{3C508F2C-A60E-4986-830B-6880C80DF833}" srcId="{1DE4DE1A-838F-4453-B101-1C5CDDFDF74D}" destId="{B64A360C-647F-4E6C-9B69-DD52345F9A88}" srcOrd="1" destOrd="0" parTransId="{C4640403-9926-4187-B953-75DAAB3035E5}" sibTransId="{06AF711C-DD3D-463D-B43B-BD80EB0E8046}"/>
    <dgm:cxn modelId="{AEA3DDB2-AD09-4B70-BBFA-846539BE122E}" type="presOf" srcId="{576A43A4-9FF4-4563-BCAC-701BC8BA827F}" destId="{5C086020-147B-41E6-AB7D-605FC2ABA66F}" srcOrd="0" destOrd="0" presId="urn:microsoft.com/office/officeart/2005/8/layout/process4"/>
    <dgm:cxn modelId="{074860CD-5414-4D69-B3E2-DA05C24DF916}" type="presOf" srcId="{5D0633BC-4CF2-4E9F-94CA-0B6E84BAAFE6}" destId="{0D48A6FB-EF19-4AEC-A5B6-501A831B2691}" srcOrd="0" destOrd="0" presId="urn:microsoft.com/office/officeart/2005/8/layout/process4"/>
    <dgm:cxn modelId="{5B92726A-497F-44D5-8149-C635AC53CE1F}" type="presOf" srcId="{D08753D3-222B-46AE-B8BE-EB82333D2F35}" destId="{8BE1BCAD-9734-4C47-800E-73C56DEF957D}" srcOrd="0" destOrd="0" presId="urn:microsoft.com/office/officeart/2005/8/layout/process4"/>
    <dgm:cxn modelId="{61C40B5D-4F44-4C49-9F14-82CC127D22BD}" type="presOf" srcId="{EA67A7F1-240E-4979-B394-8E3FDB8B3B4A}" destId="{755174ED-870F-478E-BB88-93E0BEA966AE}" srcOrd="0" destOrd="0" presId="urn:microsoft.com/office/officeart/2005/8/layout/process4"/>
    <dgm:cxn modelId="{9F146E76-89BB-4353-BCE2-9BE6F01B75F7}" srcId="{EA67A7F1-240E-4979-B394-8E3FDB8B3B4A}" destId="{6EB8C14E-BEFD-43BC-A518-C3634E5E6E0A}" srcOrd="0" destOrd="0" parTransId="{1A3818F2-9B52-439D-BB44-E2EB5EAAE95C}" sibTransId="{9F412E89-654C-43C9-98CF-BEDC709057B0}"/>
    <dgm:cxn modelId="{559279A2-8868-4328-B8FB-3AAAFDCC123E}" srcId="{7A482273-85A8-42AE-A1BA-AAE9D1B7CDD1}" destId="{D08753D3-222B-46AE-B8BE-EB82333D2F35}" srcOrd="0" destOrd="0" parTransId="{A806DC67-1EC3-4546-89E6-2E9E19340121}" sibTransId="{13B2E935-E35D-4B67-9BF1-91A8BE82EF03}"/>
    <dgm:cxn modelId="{2EAA99FA-4311-4738-B690-07E1788F8D54}" srcId="{EA67A7F1-240E-4979-B394-8E3FDB8B3B4A}" destId="{1DE4DE1A-838F-4453-B101-1C5CDDFDF74D}" srcOrd="2" destOrd="0" parTransId="{1768339B-6A9D-4ACC-BF5D-22D1C6A4B7A4}" sibTransId="{F93E3961-6D42-4A6F-AE9C-08F8B04E10C5}"/>
    <dgm:cxn modelId="{77BD78DC-135B-4961-A0BF-27A9BCDEEF2B}" type="presOf" srcId="{7A482273-85A8-42AE-A1BA-AAE9D1B7CDD1}" destId="{25DBEF1E-5799-4645-8492-509B23A7575C}" srcOrd="0" destOrd="0" presId="urn:microsoft.com/office/officeart/2005/8/layout/process4"/>
    <dgm:cxn modelId="{1A37EA11-9884-4CC1-89EC-3AE9DFA3BE7E}" type="presParOf" srcId="{755174ED-870F-478E-BB88-93E0BEA966AE}" destId="{03A09E87-BF77-46DE-94C3-531FF4ABC759}" srcOrd="0" destOrd="0" presId="urn:microsoft.com/office/officeart/2005/8/layout/process4"/>
    <dgm:cxn modelId="{1D762DEB-9B8F-4BA4-9B3C-3CC8226A420A}" type="presParOf" srcId="{03A09E87-BF77-46DE-94C3-531FF4ABC759}" destId="{805CAD4B-588E-427B-8700-8BF4185ED5F2}" srcOrd="0" destOrd="0" presId="urn:microsoft.com/office/officeart/2005/8/layout/process4"/>
    <dgm:cxn modelId="{671CFA9B-2F46-49C0-B499-4D38B3F4751F}" type="presParOf" srcId="{03A09E87-BF77-46DE-94C3-531FF4ABC759}" destId="{D6CC2850-41B8-4E84-AB2D-7553AB2E20BD}" srcOrd="1" destOrd="0" presId="urn:microsoft.com/office/officeart/2005/8/layout/process4"/>
    <dgm:cxn modelId="{B28B4696-BC86-461A-A942-9B8535865065}" type="presParOf" srcId="{03A09E87-BF77-46DE-94C3-531FF4ABC759}" destId="{3AF47B38-E448-46D4-B524-499185CEFC2F}" srcOrd="2" destOrd="0" presId="urn:microsoft.com/office/officeart/2005/8/layout/process4"/>
    <dgm:cxn modelId="{D99E8BF0-6CE5-4AB1-A55E-AD846EC44BC7}" type="presParOf" srcId="{3AF47B38-E448-46D4-B524-499185CEFC2F}" destId="{A64EF11D-A71A-41CA-86C8-CFC39D46AD7B}" srcOrd="0" destOrd="0" presId="urn:microsoft.com/office/officeart/2005/8/layout/process4"/>
    <dgm:cxn modelId="{04719D0F-A2FC-46A0-BC90-A6AFB1BF108F}" type="presParOf" srcId="{3AF47B38-E448-46D4-B524-499185CEFC2F}" destId="{68C04CE5-EA23-4274-895A-9240392F4DCB}" srcOrd="1" destOrd="0" presId="urn:microsoft.com/office/officeart/2005/8/layout/process4"/>
    <dgm:cxn modelId="{DB7FA5B5-0338-498F-92A3-820DC0A4DF2A}" type="presParOf" srcId="{755174ED-870F-478E-BB88-93E0BEA966AE}" destId="{00DFFD19-504D-40E8-A234-8EDAE91E39DC}" srcOrd="1" destOrd="0" presId="urn:microsoft.com/office/officeart/2005/8/layout/process4"/>
    <dgm:cxn modelId="{B459D072-AAFF-4EEC-B230-D7F0ABC794BB}" type="presParOf" srcId="{755174ED-870F-478E-BB88-93E0BEA966AE}" destId="{FB858263-A8CB-4A25-A871-C7BBA8CEEF22}" srcOrd="2" destOrd="0" presId="urn:microsoft.com/office/officeart/2005/8/layout/process4"/>
    <dgm:cxn modelId="{CF8BD62F-125B-46B9-9D2E-B0916C9310EA}" type="presParOf" srcId="{FB858263-A8CB-4A25-A871-C7BBA8CEEF22}" destId="{25DBEF1E-5799-4645-8492-509B23A7575C}" srcOrd="0" destOrd="0" presId="urn:microsoft.com/office/officeart/2005/8/layout/process4"/>
    <dgm:cxn modelId="{4C96B7E7-531F-4B4A-87F1-3A9C5075350A}" type="presParOf" srcId="{FB858263-A8CB-4A25-A871-C7BBA8CEEF22}" destId="{18F06F51-0E68-4179-8663-219F96F7CFFF}" srcOrd="1" destOrd="0" presId="urn:microsoft.com/office/officeart/2005/8/layout/process4"/>
    <dgm:cxn modelId="{4ED12FCD-0F4E-4157-B578-69250BBEDD74}" type="presParOf" srcId="{FB858263-A8CB-4A25-A871-C7BBA8CEEF22}" destId="{9F62B950-97C4-4A65-93B6-679C41643577}" srcOrd="2" destOrd="0" presId="urn:microsoft.com/office/officeart/2005/8/layout/process4"/>
    <dgm:cxn modelId="{8437BFC6-1302-4870-B410-0474FE507FD3}" type="presParOf" srcId="{9F62B950-97C4-4A65-93B6-679C41643577}" destId="{8BE1BCAD-9734-4C47-800E-73C56DEF957D}" srcOrd="0" destOrd="0" presId="urn:microsoft.com/office/officeart/2005/8/layout/process4"/>
    <dgm:cxn modelId="{10721CBD-494D-435F-8697-18E8A6D3B570}" type="presParOf" srcId="{9F62B950-97C4-4A65-93B6-679C41643577}" destId="{F72B0341-1EF6-489A-8D91-810BB65DBD81}" srcOrd="1" destOrd="0" presId="urn:microsoft.com/office/officeart/2005/8/layout/process4"/>
    <dgm:cxn modelId="{F5AB6605-4CC9-41F0-8B56-E9BBE18DCD17}" type="presParOf" srcId="{755174ED-870F-478E-BB88-93E0BEA966AE}" destId="{0FAEA2B1-880D-4E0B-9233-FBDBCB870B7C}" srcOrd="3" destOrd="0" presId="urn:microsoft.com/office/officeart/2005/8/layout/process4"/>
    <dgm:cxn modelId="{3FE2C0B0-5BF4-4662-B078-9F63C62B63AE}" type="presParOf" srcId="{755174ED-870F-478E-BB88-93E0BEA966AE}" destId="{B808B9B0-4391-4A82-B547-61823893C290}" srcOrd="4" destOrd="0" presId="urn:microsoft.com/office/officeart/2005/8/layout/process4"/>
    <dgm:cxn modelId="{25CC8E43-A7F3-472D-8371-7E7EBCAAF7B7}" type="presParOf" srcId="{B808B9B0-4391-4A82-B547-61823893C290}" destId="{452CEC68-FCFC-4591-A9C3-3AB46EC0F77D}" srcOrd="0" destOrd="0" presId="urn:microsoft.com/office/officeart/2005/8/layout/process4"/>
    <dgm:cxn modelId="{958E5BE6-EE74-4B1F-8020-51C84C3ED579}" type="presParOf" srcId="{B808B9B0-4391-4A82-B547-61823893C290}" destId="{177435AA-A492-439D-9B83-A2CD4F8DA69C}" srcOrd="1" destOrd="0" presId="urn:microsoft.com/office/officeart/2005/8/layout/process4"/>
    <dgm:cxn modelId="{CEBCB685-BC22-4AA4-A93D-B282ACF2620A}" type="presParOf" srcId="{B808B9B0-4391-4A82-B547-61823893C290}" destId="{07188679-7941-48D5-8398-63F9F5EF9F4D}" srcOrd="2" destOrd="0" presId="urn:microsoft.com/office/officeart/2005/8/layout/process4"/>
    <dgm:cxn modelId="{C433174D-B96C-41C0-8766-5ADCDB55A0FE}" type="presParOf" srcId="{07188679-7941-48D5-8398-63F9F5EF9F4D}" destId="{0D48A6FB-EF19-4AEC-A5B6-501A831B2691}" srcOrd="0" destOrd="0" presId="urn:microsoft.com/office/officeart/2005/8/layout/process4"/>
    <dgm:cxn modelId="{DA8EBB98-46F7-47DF-B9E4-EA836EEAF31B}" type="presParOf" srcId="{07188679-7941-48D5-8398-63F9F5EF9F4D}" destId="{5C086020-147B-41E6-AB7D-605FC2ABA66F}" srcOrd="1"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6A10C2AF-1098-419D-A0BD-1CDEE6784BBE}" type="doc">
      <dgm:prSet loTypeId="urn:microsoft.com/office/officeart/2005/8/layout/process4" loCatId="list" qsTypeId="urn:microsoft.com/office/officeart/2005/8/quickstyle/simple1" qsCatId="simple" csTypeId="urn:microsoft.com/office/officeart/2005/8/colors/accent1_2" csCatId="accent1" phldr="1"/>
      <dgm:spPr/>
      <dgm:t>
        <a:bodyPr/>
        <a:lstStyle/>
        <a:p>
          <a:endParaRPr lang="ru-RU"/>
        </a:p>
      </dgm:t>
    </dgm:pt>
    <dgm:pt modelId="{B0B364E0-136D-45AE-A3B7-EE14707F2ED8}">
      <dgm:prSet phldrT="[Текст]"/>
      <dgm:spPr/>
      <dgm:t>
        <a:bodyPr/>
        <a:lstStyle/>
        <a:p>
          <a:r>
            <a:rPr lang="ru-RU" dirty="0" smtClean="0"/>
            <a:t>Периодичность осмотров</a:t>
          </a:r>
          <a:endParaRPr lang="ru-RU" dirty="0"/>
        </a:p>
      </dgm:t>
    </dgm:pt>
    <dgm:pt modelId="{230D0A90-7B16-4EB1-8391-6935EF784048}" type="parTrans" cxnId="{3E62FDB0-E5DA-4BD0-A315-BB9E82B5F01E}">
      <dgm:prSet/>
      <dgm:spPr/>
      <dgm:t>
        <a:bodyPr/>
        <a:lstStyle/>
        <a:p>
          <a:endParaRPr lang="ru-RU"/>
        </a:p>
      </dgm:t>
    </dgm:pt>
    <dgm:pt modelId="{7E06E345-20EC-4360-87F8-D31337408E39}" type="sibTrans" cxnId="{3E62FDB0-E5DA-4BD0-A315-BB9E82B5F01E}">
      <dgm:prSet/>
      <dgm:spPr/>
      <dgm:t>
        <a:bodyPr/>
        <a:lstStyle/>
        <a:p>
          <a:endParaRPr lang="ru-RU"/>
        </a:p>
      </dgm:t>
    </dgm:pt>
    <dgm:pt modelId="{EE89D651-EF0A-452F-8418-AF188897CB35}">
      <dgm:prSet phldrT="[Текст]" custT="1"/>
      <dgm:spPr/>
      <dgm:t>
        <a:bodyPr/>
        <a:lstStyle/>
        <a:p>
          <a:r>
            <a:rPr lang="ru-RU" sz="900" dirty="0" smtClean="0"/>
            <a:t>По графику</a:t>
          </a:r>
          <a:endParaRPr lang="ru-RU" sz="900" dirty="0"/>
        </a:p>
      </dgm:t>
    </dgm:pt>
    <dgm:pt modelId="{9781464E-E113-4091-AD92-BC543926C46B}" type="parTrans" cxnId="{AB8E77CA-8662-45E0-890D-CFCAA7173829}">
      <dgm:prSet/>
      <dgm:spPr/>
      <dgm:t>
        <a:bodyPr/>
        <a:lstStyle/>
        <a:p>
          <a:endParaRPr lang="ru-RU"/>
        </a:p>
      </dgm:t>
    </dgm:pt>
    <dgm:pt modelId="{1C5AA0FE-3E32-434B-871E-FC9FCD372F19}" type="sibTrans" cxnId="{AB8E77CA-8662-45E0-890D-CFCAA7173829}">
      <dgm:prSet/>
      <dgm:spPr/>
      <dgm:t>
        <a:bodyPr/>
        <a:lstStyle/>
        <a:p>
          <a:endParaRPr lang="ru-RU"/>
        </a:p>
      </dgm:t>
    </dgm:pt>
    <dgm:pt modelId="{DAD43CFE-3EDF-4969-8C05-E4FE36D6C4CE}">
      <dgm:prSet phldrT="[Текст]" custT="1"/>
      <dgm:spPr/>
      <dgm:t>
        <a:bodyPr/>
        <a:lstStyle/>
        <a:p>
          <a:r>
            <a:rPr lang="ru-RU" sz="900" dirty="0" smtClean="0"/>
            <a:t>По необходимости</a:t>
          </a:r>
          <a:endParaRPr lang="ru-RU" sz="900" dirty="0"/>
        </a:p>
      </dgm:t>
    </dgm:pt>
    <dgm:pt modelId="{B56E074A-013F-4070-BEA8-D9F93E6B7EE8}" type="parTrans" cxnId="{F479719B-F04F-4B19-8E05-B39967C9D85F}">
      <dgm:prSet/>
      <dgm:spPr/>
      <dgm:t>
        <a:bodyPr/>
        <a:lstStyle/>
        <a:p>
          <a:endParaRPr lang="ru-RU"/>
        </a:p>
      </dgm:t>
    </dgm:pt>
    <dgm:pt modelId="{337C8040-E2EE-4D49-B410-1D1C65183263}" type="sibTrans" cxnId="{F479719B-F04F-4B19-8E05-B39967C9D85F}">
      <dgm:prSet/>
      <dgm:spPr/>
      <dgm:t>
        <a:bodyPr/>
        <a:lstStyle/>
        <a:p>
          <a:endParaRPr lang="ru-RU"/>
        </a:p>
      </dgm:t>
    </dgm:pt>
    <dgm:pt modelId="{9FFB70D6-8FB8-4FC9-A976-C09613E1486A}">
      <dgm:prSet phldrT="[Текст]"/>
      <dgm:spPr/>
      <dgm:t>
        <a:bodyPr/>
        <a:lstStyle/>
        <a:p>
          <a:r>
            <a:rPr lang="ru-RU" dirty="0" smtClean="0"/>
            <a:t>Что проверяют</a:t>
          </a:r>
          <a:endParaRPr lang="ru-RU" dirty="0"/>
        </a:p>
      </dgm:t>
    </dgm:pt>
    <dgm:pt modelId="{638EC737-3057-456C-A761-2FC4A6041A81}" type="parTrans" cxnId="{D6513D4E-F195-4901-9DE1-52FB6B8FB384}">
      <dgm:prSet/>
      <dgm:spPr/>
      <dgm:t>
        <a:bodyPr/>
        <a:lstStyle/>
        <a:p>
          <a:endParaRPr lang="ru-RU"/>
        </a:p>
      </dgm:t>
    </dgm:pt>
    <dgm:pt modelId="{A8B87659-C192-4C85-A355-31E27043264D}" type="sibTrans" cxnId="{D6513D4E-F195-4901-9DE1-52FB6B8FB384}">
      <dgm:prSet/>
      <dgm:spPr/>
      <dgm:t>
        <a:bodyPr/>
        <a:lstStyle/>
        <a:p>
          <a:endParaRPr lang="ru-RU"/>
        </a:p>
      </dgm:t>
    </dgm:pt>
    <dgm:pt modelId="{3E14A98D-487C-4AF1-A781-10EA421EF1A5}">
      <dgm:prSet phldrT="[Текст]" custT="1"/>
      <dgm:spPr/>
      <dgm:t>
        <a:bodyPr/>
        <a:lstStyle/>
        <a:p>
          <a:r>
            <a:rPr lang="ru-RU" sz="900" dirty="0" smtClean="0"/>
            <a:t>Особое внимание уделяют конструкциям и оборудованиям, которые имею фактический износ свыше 60 %</a:t>
          </a:r>
          <a:endParaRPr lang="ru-RU" sz="900" dirty="0"/>
        </a:p>
      </dgm:t>
    </dgm:pt>
    <dgm:pt modelId="{33FCAB8A-8ACB-412F-A27F-DEC2AA9F38E6}" type="parTrans" cxnId="{E0F17D1A-FDCF-4662-840B-98EAB551FD04}">
      <dgm:prSet/>
      <dgm:spPr/>
      <dgm:t>
        <a:bodyPr/>
        <a:lstStyle/>
        <a:p>
          <a:endParaRPr lang="ru-RU"/>
        </a:p>
      </dgm:t>
    </dgm:pt>
    <dgm:pt modelId="{B2EEAF20-9473-4C71-BAEF-BE3E6FCFB754}" type="sibTrans" cxnId="{E0F17D1A-FDCF-4662-840B-98EAB551FD04}">
      <dgm:prSet/>
      <dgm:spPr/>
      <dgm:t>
        <a:bodyPr/>
        <a:lstStyle/>
        <a:p>
          <a:endParaRPr lang="ru-RU"/>
        </a:p>
      </dgm:t>
    </dgm:pt>
    <dgm:pt modelId="{D9EBD1FF-9B5D-4BFA-AEFF-8F4CE7762E75}">
      <dgm:prSet phldrT="[Текст]" custT="1"/>
      <dgm:spPr/>
      <dgm:t>
        <a:bodyPr/>
        <a:lstStyle/>
        <a:p>
          <a:r>
            <a:rPr lang="ru-RU" sz="900" dirty="0" smtClean="0"/>
            <a:t>Степень повреждения конструктивных элементов  и систем здания</a:t>
          </a:r>
          <a:endParaRPr lang="ru-RU" sz="900" dirty="0"/>
        </a:p>
      </dgm:t>
    </dgm:pt>
    <dgm:pt modelId="{DEBAA03D-AE9C-4738-B9EE-39F552931F5D}" type="parTrans" cxnId="{F45F0394-A305-4865-827C-D62BFEE5941C}">
      <dgm:prSet/>
      <dgm:spPr/>
      <dgm:t>
        <a:bodyPr/>
        <a:lstStyle/>
        <a:p>
          <a:endParaRPr lang="ru-RU"/>
        </a:p>
      </dgm:t>
    </dgm:pt>
    <dgm:pt modelId="{97844200-99AF-400E-AF84-02D4C898BC3C}" type="sibTrans" cxnId="{F45F0394-A305-4865-827C-D62BFEE5941C}">
      <dgm:prSet/>
      <dgm:spPr/>
      <dgm:t>
        <a:bodyPr/>
        <a:lstStyle/>
        <a:p>
          <a:endParaRPr lang="ru-RU"/>
        </a:p>
      </dgm:t>
    </dgm:pt>
    <dgm:pt modelId="{860AE144-AC44-4CDF-A63E-FA7403726B3D}">
      <dgm:prSet phldrT="[Текст]"/>
      <dgm:spPr/>
      <dgm:t>
        <a:bodyPr/>
        <a:lstStyle/>
        <a:p>
          <a:r>
            <a:rPr lang="ru-RU" dirty="0" smtClean="0"/>
            <a:t>Цель осмотра</a:t>
          </a:r>
          <a:endParaRPr lang="ru-RU" dirty="0"/>
        </a:p>
      </dgm:t>
    </dgm:pt>
    <dgm:pt modelId="{DF182C16-34C0-438A-86DD-4CA8F0272789}" type="parTrans" cxnId="{08620183-CA8A-43D1-919F-D3A8F275F74C}">
      <dgm:prSet/>
      <dgm:spPr/>
      <dgm:t>
        <a:bodyPr/>
        <a:lstStyle/>
        <a:p>
          <a:endParaRPr lang="ru-RU"/>
        </a:p>
      </dgm:t>
    </dgm:pt>
    <dgm:pt modelId="{AF404703-5B8E-46BD-AF19-44214E957A3B}" type="sibTrans" cxnId="{08620183-CA8A-43D1-919F-D3A8F275F74C}">
      <dgm:prSet/>
      <dgm:spPr/>
      <dgm:t>
        <a:bodyPr/>
        <a:lstStyle/>
        <a:p>
          <a:endParaRPr lang="ru-RU"/>
        </a:p>
      </dgm:t>
    </dgm:pt>
    <dgm:pt modelId="{5F6759EE-2854-49C4-92E7-5DEC51177447}">
      <dgm:prSet phldrT="[Текст]" custT="1"/>
      <dgm:spPr/>
      <dgm:t>
        <a:bodyPr/>
        <a:lstStyle/>
        <a:p>
          <a:r>
            <a:rPr lang="ru-RU" sz="900" dirty="0" smtClean="0"/>
            <a:t>Для дополнительного контроля отдельных конструктивных элементов и систем с учетом </a:t>
          </a:r>
          <a:r>
            <a:rPr lang="ru-RU" sz="900" dirty="0" err="1" smtClean="0"/>
            <a:t>факт.износа</a:t>
          </a:r>
          <a:endParaRPr lang="ru-RU" sz="900" dirty="0"/>
        </a:p>
      </dgm:t>
    </dgm:pt>
    <dgm:pt modelId="{E8A2C0BB-750D-4C67-AF96-B67FDDF7B182}" type="parTrans" cxnId="{5A78DCC9-289B-42C9-8A56-E1104DFBB485}">
      <dgm:prSet/>
      <dgm:spPr/>
      <dgm:t>
        <a:bodyPr/>
        <a:lstStyle/>
        <a:p>
          <a:endParaRPr lang="ru-RU"/>
        </a:p>
      </dgm:t>
    </dgm:pt>
    <dgm:pt modelId="{9E528252-D782-41C2-98C0-85D8EB92082E}" type="sibTrans" cxnId="{5A78DCC9-289B-42C9-8A56-E1104DFBB485}">
      <dgm:prSet/>
      <dgm:spPr/>
      <dgm:t>
        <a:bodyPr/>
        <a:lstStyle/>
        <a:p>
          <a:endParaRPr lang="ru-RU"/>
        </a:p>
      </dgm:t>
    </dgm:pt>
    <dgm:pt modelId="{17D281D8-5CCC-47B0-8F6C-01D9D7549425}">
      <dgm:prSet phldrT="[Текст]" custT="1"/>
      <dgm:spPr/>
      <dgm:t>
        <a:bodyPr/>
        <a:lstStyle/>
        <a:p>
          <a:r>
            <a:rPr lang="ru-RU" sz="900" dirty="0" smtClean="0"/>
            <a:t>Установить перечень необходимых мероприятий , чтобы устранить дефекты и повреждения</a:t>
          </a:r>
          <a:endParaRPr lang="ru-RU" sz="900" dirty="0"/>
        </a:p>
      </dgm:t>
    </dgm:pt>
    <dgm:pt modelId="{D1D9BE2F-03CC-4CC3-83B3-B2E904DC61DB}" type="parTrans" cxnId="{E45C6A52-7BEB-4FCA-8DFA-4C8EFED33286}">
      <dgm:prSet/>
      <dgm:spPr/>
      <dgm:t>
        <a:bodyPr/>
        <a:lstStyle/>
        <a:p>
          <a:endParaRPr lang="ru-RU"/>
        </a:p>
      </dgm:t>
    </dgm:pt>
    <dgm:pt modelId="{6230A457-7047-49CB-A782-D5DC934222B3}" type="sibTrans" cxnId="{E45C6A52-7BEB-4FCA-8DFA-4C8EFED33286}">
      <dgm:prSet/>
      <dgm:spPr/>
      <dgm:t>
        <a:bodyPr/>
        <a:lstStyle/>
        <a:p>
          <a:endParaRPr lang="ru-RU"/>
        </a:p>
      </dgm:t>
    </dgm:pt>
    <dgm:pt modelId="{9304B474-82BC-4FBC-BF9C-7076A6B5E460}" type="pres">
      <dgm:prSet presAssocID="{6A10C2AF-1098-419D-A0BD-1CDEE6784BBE}" presName="Name0" presStyleCnt="0">
        <dgm:presLayoutVars>
          <dgm:dir/>
          <dgm:animLvl val="lvl"/>
          <dgm:resizeHandles val="exact"/>
        </dgm:presLayoutVars>
      </dgm:prSet>
      <dgm:spPr/>
      <dgm:t>
        <a:bodyPr/>
        <a:lstStyle/>
        <a:p>
          <a:endParaRPr lang="ru-RU"/>
        </a:p>
      </dgm:t>
    </dgm:pt>
    <dgm:pt modelId="{351B64E7-9252-4F1B-A46C-C857A8499FFB}" type="pres">
      <dgm:prSet presAssocID="{860AE144-AC44-4CDF-A63E-FA7403726B3D}" presName="boxAndChildren" presStyleCnt="0"/>
      <dgm:spPr/>
    </dgm:pt>
    <dgm:pt modelId="{A53193FC-4532-4582-8A15-6E7115FD8976}" type="pres">
      <dgm:prSet presAssocID="{860AE144-AC44-4CDF-A63E-FA7403726B3D}" presName="parentTextBox" presStyleLbl="node1" presStyleIdx="0" presStyleCnt="3"/>
      <dgm:spPr/>
      <dgm:t>
        <a:bodyPr/>
        <a:lstStyle/>
        <a:p>
          <a:endParaRPr lang="ru-RU"/>
        </a:p>
      </dgm:t>
    </dgm:pt>
    <dgm:pt modelId="{73619F6B-AD9E-427E-BF54-D721753B142A}" type="pres">
      <dgm:prSet presAssocID="{860AE144-AC44-4CDF-A63E-FA7403726B3D}" presName="entireBox" presStyleLbl="node1" presStyleIdx="0" presStyleCnt="3"/>
      <dgm:spPr/>
      <dgm:t>
        <a:bodyPr/>
        <a:lstStyle/>
        <a:p>
          <a:endParaRPr lang="ru-RU"/>
        </a:p>
      </dgm:t>
    </dgm:pt>
    <dgm:pt modelId="{58374FCB-B99E-45E7-80E0-8E3BF5369A23}" type="pres">
      <dgm:prSet presAssocID="{860AE144-AC44-4CDF-A63E-FA7403726B3D}" presName="descendantBox" presStyleCnt="0"/>
      <dgm:spPr/>
    </dgm:pt>
    <dgm:pt modelId="{4D1CFBB9-311F-4F73-884D-77FAE0C6F64F}" type="pres">
      <dgm:prSet presAssocID="{5F6759EE-2854-49C4-92E7-5DEC51177447}" presName="childTextBox" presStyleLbl="fgAccFollowNode1" presStyleIdx="0" presStyleCnt="6">
        <dgm:presLayoutVars>
          <dgm:bulletEnabled val="1"/>
        </dgm:presLayoutVars>
      </dgm:prSet>
      <dgm:spPr/>
      <dgm:t>
        <a:bodyPr/>
        <a:lstStyle/>
        <a:p>
          <a:endParaRPr lang="ru-RU"/>
        </a:p>
      </dgm:t>
    </dgm:pt>
    <dgm:pt modelId="{C60374DB-0B1F-40DE-9096-92788BAFADA3}" type="pres">
      <dgm:prSet presAssocID="{17D281D8-5CCC-47B0-8F6C-01D9D7549425}" presName="childTextBox" presStyleLbl="fgAccFollowNode1" presStyleIdx="1" presStyleCnt="6">
        <dgm:presLayoutVars>
          <dgm:bulletEnabled val="1"/>
        </dgm:presLayoutVars>
      </dgm:prSet>
      <dgm:spPr/>
      <dgm:t>
        <a:bodyPr/>
        <a:lstStyle/>
        <a:p>
          <a:endParaRPr lang="ru-RU"/>
        </a:p>
      </dgm:t>
    </dgm:pt>
    <dgm:pt modelId="{635084FA-4A99-41B7-99D7-37F74821A05C}" type="pres">
      <dgm:prSet presAssocID="{A8B87659-C192-4C85-A355-31E27043264D}" presName="sp" presStyleCnt="0"/>
      <dgm:spPr/>
    </dgm:pt>
    <dgm:pt modelId="{5B8B80C3-6030-4FB0-9271-B6007EA8FFB7}" type="pres">
      <dgm:prSet presAssocID="{9FFB70D6-8FB8-4FC9-A976-C09613E1486A}" presName="arrowAndChildren" presStyleCnt="0"/>
      <dgm:spPr/>
    </dgm:pt>
    <dgm:pt modelId="{D1971E1B-734F-47E1-AAE4-BFF8D079D0A6}" type="pres">
      <dgm:prSet presAssocID="{9FFB70D6-8FB8-4FC9-A976-C09613E1486A}" presName="parentTextArrow" presStyleLbl="node1" presStyleIdx="0" presStyleCnt="3"/>
      <dgm:spPr/>
      <dgm:t>
        <a:bodyPr/>
        <a:lstStyle/>
        <a:p>
          <a:endParaRPr lang="ru-RU"/>
        </a:p>
      </dgm:t>
    </dgm:pt>
    <dgm:pt modelId="{5C0FBD41-730D-4DAA-8D7E-C23EB65F244D}" type="pres">
      <dgm:prSet presAssocID="{9FFB70D6-8FB8-4FC9-A976-C09613E1486A}" presName="arrow" presStyleLbl="node1" presStyleIdx="1" presStyleCnt="3"/>
      <dgm:spPr/>
      <dgm:t>
        <a:bodyPr/>
        <a:lstStyle/>
        <a:p>
          <a:endParaRPr lang="ru-RU"/>
        </a:p>
      </dgm:t>
    </dgm:pt>
    <dgm:pt modelId="{39A0D511-E661-4C26-97FA-E0474C03E6EE}" type="pres">
      <dgm:prSet presAssocID="{9FFB70D6-8FB8-4FC9-A976-C09613E1486A}" presName="descendantArrow" presStyleCnt="0"/>
      <dgm:spPr/>
    </dgm:pt>
    <dgm:pt modelId="{4EB211CD-FA7F-4B3A-8F20-6F61DE7F2E21}" type="pres">
      <dgm:prSet presAssocID="{3E14A98D-487C-4AF1-A781-10EA421EF1A5}" presName="childTextArrow" presStyleLbl="fgAccFollowNode1" presStyleIdx="2" presStyleCnt="6">
        <dgm:presLayoutVars>
          <dgm:bulletEnabled val="1"/>
        </dgm:presLayoutVars>
      </dgm:prSet>
      <dgm:spPr/>
      <dgm:t>
        <a:bodyPr/>
        <a:lstStyle/>
        <a:p>
          <a:endParaRPr lang="ru-RU"/>
        </a:p>
      </dgm:t>
    </dgm:pt>
    <dgm:pt modelId="{8388FEC0-76D3-4880-B227-3EC2DC02AF56}" type="pres">
      <dgm:prSet presAssocID="{D9EBD1FF-9B5D-4BFA-AEFF-8F4CE7762E75}" presName="childTextArrow" presStyleLbl="fgAccFollowNode1" presStyleIdx="3" presStyleCnt="6">
        <dgm:presLayoutVars>
          <dgm:bulletEnabled val="1"/>
        </dgm:presLayoutVars>
      </dgm:prSet>
      <dgm:spPr/>
      <dgm:t>
        <a:bodyPr/>
        <a:lstStyle/>
        <a:p>
          <a:endParaRPr lang="ru-RU"/>
        </a:p>
      </dgm:t>
    </dgm:pt>
    <dgm:pt modelId="{4C5CE6C4-A337-4676-A75C-C465C8F69261}" type="pres">
      <dgm:prSet presAssocID="{7E06E345-20EC-4360-87F8-D31337408E39}" presName="sp" presStyleCnt="0"/>
      <dgm:spPr/>
    </dgm:pt>
    <dgm:pt modelId="{C1DC7455-6DA7-498D-8558-70C11E9AACD1}" type="pres">
      <dgm:prSet presAssocID="{B0B364E0-136D-45AE-A3B7-EE14707F2ED8}" presName="arrowAndChildren" presStyleCnt="0"/>
      <dgm:spPr/>
    </dgm:pt>
    <dgm:pt modelId="{24EA0E1F-4BD9-4A19-8EE1-F9DAA1970D21}" type="pres">
      <dgm:prSet presAssocID="{B0B364E0-136D-45AE-A3B7-EE14707F2ED8}" presName="parentTextArrow" presStyleLbl="node1" presStyleIdx="1" presStyleCnt="3"/>
      <dgm:spPr/>
      <dgm:t>
        <a:bodyPr/>
        <a:lstStyle/>
        <a:p>
          <a:endParaRPr lang="ru-RU"/>
        </a:p>
      </dgm:t>
    </dgm:pt>
    <dgm:pt modelId="{793EB030-6C11-4A39-82F8-2F02FDED3CB1}" type="pres">
      <dgm:prSet presAssocID="{B0B364E0-136D-45AE-A3B7-EE14707F2ED8}" presName="arrow" presStyleLbl="node1" presStyleIdx="2" presStyleCnt="3"/>
      <dgm:spPr/>
      <dgm:t>
        <a:bodyPr/>
        <a:lstStyle/>
        <a:p>
          <a:endParaRPr lang="ru-RU"/>
        </a:p>
      </dgm:t>
    </dgm:pt>
    <dgm:pt modelId="{80D16F10-9E83-4964-B764-159EB4CB413F}" type="pres">
      <dgm:prSet presAssocID="{B0B364E0-136D-45AE-A3B7-EE14707F2ED8}" presName="descendantArrow" presStyleCnt="0"/>
      <dgm:spPr/>
    </dgm:pt>
    <dgm:pt modelId="{BA726994-87E0-4DD0-B79B-DE74481635A6}" type="pres">
      <dgm:prSet presAssocID="{EE89D651-EF0A-452F-8418-AF188897CB35}" presName="childTextArrow" presStyleLbl="fgAccFollowNode1" presStyleIdx="4" presStyleCnt="6">
        <dgm:presLayoutVars>
          <dgm:bulletEnabled val="1"/>
        </dgm:presLayoutVars>
      </dgm:prSet>
      <dgm:spPr/>
      <dgm:t>
        <a:bodyPr/>
        <a:lstStyle/>
        <a:p>
          <a:endParaRPr lang="ru-RU"/>
        </a:p>
      </dgm:t>
    </dgm:pt>
    <dgm:pt modelId="{CC16D37B-3CBB-452A-A033-E72C65F33276}" type="pres">
      <dgm:prSet presAssocID="{DAD43CFE-3EDF-4969-8C05-E4FE36D6C4CE}" presName="childTextArrow" presStyleLbl="fgAccFollowNode1" presStyleIdx="5" presStyleCnt="6">
        <dgm:presLayoutVars>
          <dgm:bulletEnabled val="1"/>
        </dgm:presLayoutVars>
      </dgm:prSet>
      <dgm:spPr/>
      <dgm:t>
        <a:bodyPr/>
        <a:lstStyle/>
        <a:p>
          <a:endParaRPr lang="ru-RU"/>
        </a:p>
      </dgm:t>
    </dgm:pt>
  </dgm:ptLst>
  <dgm:cxnLst>
    <dgm:cxn modelId="{79089015-5F30-4019-B9F8-24FE2A2B5B39}" type="presOf" srcId="{5F6759EE-2854-49C4-92E7-5DEC51177447}" destId="{4D1CFBB9-311F-4F73-884D-77FAE0C6F64F}" srcOrd="0" destOrd="0" presId="urn:microsoft.com/office/officeart/2005/8/layout/process4"/>
    <dgm:cxn modelId="{AB9A6FCC-7E38-411C-B544-85465726CF48}" type="presOf" srcId="{DAD43CFE-3EDF-4969-8C05-E4FE36D6C4CE}" destId="{CC16D37B-3CBB-452A-A033-E72C65F33276}" srcOrd="0" destOrd="0" presId="urn:microsoft.com/office/officeart/2005/8/layout/process4"/>
    <dgm:cxn modelId="{E45C6A52-7BEB-4FCA-8DFA-4C8EFED33286}" srcId="{860AE144-AC44-4CDF-A63E-FA7403726B3D}" destId="{17D281D8-5CCC-47B0-8F6C-01D9D7549425}" srcOrd="1" destOrd="0" parTransId="{D1D9BE2F-03CC-4CC3-83B3-B2E904DC61DB}" sibTransId="{6230A457-7047-49CB-A782-D5DC934222B3}"/>
    <dgm:cxn modelId="{35EF69CA-3C0C-4F16-8E4C-ABECFD8A587E}" type="presOf" srcId="{860AE144-AC44-4CDF-A63E-FA7403726B3D}" destId="{A53193FC-4532-4582-8A15-6E7115FD8976}" srcOrd="0" destOrd="0" presId="urn:microsoft.com/office/officeart/2005/8/layout/process4"/>
    <dgm:cxn modelId="{F479719B-F04F-4B19-8E05-B39967C9D85F}" srcId="{B0B364E0-136D-45AE-A3B7-EE14707F2ED8}" destId="{DAD43CFE-3EDF-4969-8C05-E4FE36D6C4CE}" srcOrd="1" destOrd="0" parTransId="{B56E074A-013F-4070-BEA8-D9F93E6B7EE8}" sibTransId="{337C8040-E2EE-4D49-B410-1D1C65183263}"/>
    <dgm:cxn modelId="{F0EA68D5-BF67-4295-BFDB-791544EE091C}" type="presOf" srcId="{9FFB70D6-8FB8-4FC9-A976-C09613E1486A}" destId="{D1971E1B-734F-47E1-AAE4-BFF8D079D0A6}" srcOrd="0" destOrd="0" presId="urn:microsoft.com/office/officeart/2005/8/layout/process4"/>
    <dgm:cxn modelId="{5EA73319-4A96-4BF2-9569-0D87435C9DBF}" type="presOf" srcId="{17D281D8-5CCC-47B0-8F6C-01D9D7549425}" destId="{C60374DB-0B1F-40DE-9096-92788BAFADA3}" srcOrd="0" destOrd="0" presId="urn:microsoft.com/office/officeart/2005/8/layout/process4"/>
    <dgm:cxn modelId="{84A05703-F54E-4640-B842-36930250D549}" type="presOf" srcId="{860AE144-AC44-4CDF-A63E-FA7403726B3D}" destId="{73619F6B-AD9E-427E-BF54-D721753B142A}" srcOrd="1" destOrd="0" presId="urn:microsoft.com/office/officeart/2005/8/layout/process4"/>
    <dgm:cxn modelId="{F6B3E5DD-B672-44A3-9B8A-8699A68A6010}" type="presOf" srcId="{EE89D651-EF0A-452F-8418-AF188897CB35}" destId="{BA726994-87E0-4DD0-B79B-DE74481635A6}" srcOrd="0" destOrd="0" presId="urn:microsoft.com/office/officeart/2005/8/layout/process4"/>
    <dgm:cxn modelId="{C1A8E463-8A1C-47C6-994C-795C949E00F2}" type="presOf" srcId="{3E14A98D-487C-4AF1-A781-10EA421EF1A5}" destId="{4EB211CD-FA7F-4B3A-8F20-6F61DE7F2E21}" srcOrd="0" destOrd="0" presId="urn:microsoft.com/office/officeart/2005/8/layout/process4"/>
    <dgm:cxn modelId="{69AFC3FC-597A-4D55-A88B-E3BBA145C780}" type="presOf" srcId="{B0B364E0-136D-45AE-A3B7-EE14707F2ED8}" destId="{793EB030-6C11-4A39-82F8-2F02FDED3CB1}" srcOrd="1" destOrd="0" presId="urn:microsoft.com/office/officeart/2005/8/layout/process4"/>
    <dgm:cxn modelId="{E0F17D1A-FDCF-4662-840B-98EAB551FD04}" srcId="{9FFB70D6-8FB8-4FC9-A976-C09613E1486A}" destId="{3E14A98D-487C-4AF1-A781-10EA421EF1A5}" srcOrd="0" destOrd="0" parTransId="{33FCAB8A-8ACB-412F-A27F-DEC2AA9F38E6}" sibTransId="{B2EEAF20-9473-4C71-BAEF-BE3E6FCFB754}"/>
    <dgm:cxn modelId="{AB8E77CA-8662-45E0-890D-CFCAA7173829}" srcId="{B0B364E0-136D-45AE-A3B7-EE14707F2ED8}" destId="{EE89D651-EF0A-452F-8418-AF188897CB35}" srcOrd="0" destOrd="0" parTransId="{9781464E-E113-4091-AD92-BC543926C46B}" sibTransId="{1C5AA0FE-3E32-434B-871E-FC9FCD372F19}"/>
    <dgm:cxn modelId="{3809CAC4-9492-451D-B75C-2DD0F265BAFE}" type="presOf" srcId="{B0B364E0-136D-45AE-A3B7-EE14707F2ED8}" destId="{24EA0E1F-4BD9-4A19-8EE1-F9DAA1970D21}" srcOrd="0" destOrd="0" presId="urn:microsoft.com/office/officeart/2005/8/layout/process4"/>
    <dgm:cxn modelId="{08620183-CA8A-43D1-919F-D3A8F275F74C}" srcId="{6A10C2AF-1098-419D-A0BD-1CDEE6784BBE}" destId="{860AE144-AC44-4CDF-A63E-FA7403726B3D}" srcOrd="2" destOrd="0" parTransId="{DF182C16-34C0-438A-86DD-4CA8F0272789}" sibTransId="{AF404703-5B8E-46BD-AF19-44214E957A3B}"/>
    <dgm:cxn modelId="{D6513D4E-F195-4901-9DE1-52FB6B8FB384}" srcId="{6A10C2AF-1098-419D-A0BD-1CDEE6784BBE}" destId="{9FFB70D6-8FB8-4FC9-A976-C09613E1486A}" srcOrd="1" destOrd="0" parTransId="{638EC737-3057-456C-A761-2FC4A6041A81}" sibTransId="{A8B87659-C192-4C85-A355-31E27043264D}"/>
    <dgm:cxn modelId="{FAC1E655-F5AF-4D02-B19C-C630DCAD800D}" type="presOf" srcId="{6A10C2AF-1098-419D-A0BD-1CDEE6784BBE}" destId="{9304B474-82BC-4FBC-BF9C-7076A6B5E460}" srcOrd="0" destOrd="0" presId="urn:microsoft.com/office/officeart/2005/8/layout/process4"/>
    <dgm:cxn modelId="{F45F0394-A305-4865-827C-D62BFEE5941C}" srcId="{9FFB70D6-8FB8-4FC9-A976-C09613E1486A}" destId="{D9EBD1FF-9B5D-4BFA-AEFF-8F4CE7762E75}" srcOrd="1" destOrd="0" parTransId="{DEBAA03D-AE9C-4738-B9EE-39F552931F5D}" sibTransId="{97844200-99AF-400E-AF84-02D4C898BC3C}"/>
    <dgm:cxn modelId="{5A78DCC9-289B-42C9-8A56-E1104DFBB485}" srcId="{860AE144-AC44-4CDF-A63E-FA7403726B3D}" destId="{5F6759EE-2854-49C4-92E7-5DEC51177447}" srcOrd="0" destOrd="0" parTransId="{E8A2C0BB-750D-4C67-AF96-B67FDDF7B182}" sibTransId="{9E528252-D782-41C2-98C0-85D8EB92082E}"/>
    <dgm:cxn modelId="{8D7BFAE3-1BCC-47C4-AFCF-381A4DF87989}" type="presOf" srcId="{9FFB70D6-8FB8-4FC9-A976-C09613E1486A}" destId="{5C0FBD41-730D-4DAA-8D7E-C23EB65F244D}" srcOrd="1" destOrd="0" presId="urn:microsoft.com/office/officeart/2005/8/layout/process4"/>
    <dgm:cxn modelId="{3E62FDB0-E5DA-4BD0-A315-BB9E82B5F01E}" srcId="{6A10C2AF-1098-419D-A0BD-1CDEE6784BBE}" destId="{B0B364E0-136D-45AE-A3B7-EE14707F2ED8}" srcOrd="0" destOrd="0" parTransId="{230D0A90-7B16-4EB1-8391-6935EF784048}" sibTransId="{7E06E345-20EC-4360-87F8-D31337408E39}"/>
    <dgm:cxn modelId="{FC553B9D-AAF7-4048-9CF3-B89C78A0E52F}" type="presOf" srcId="{D9EBD1FF-9B5D-4BFA-AEFF-8F4CE7762E75}" destId="{8388FEC0-76D3-4880-B227-3EC2DC02AF56}" srcOrd="0" destOrd="0" presId="urn:microsoft.com/office/officeart/2005/8/layout/process4"/>
    <dgm:cxn modelId="{A210160D-5E0E-4E72-B17A-05CF6D88F95A}" type="presParOf" srcId="{9304B474-82BC-4FBC-BF9C-7076A6B5E460}" destId="{351B64E7-9252-4F1B-A46C-C857A8499FFB}" srcOrd="0" destOrd="0" presId="urn:microsoft.com/office/officeart/2005/8/layout/process4"/>
    <dgm:cxn modelId="{72B00C5C-68B9-4709-949B-787BF2C7932B}" type="presParOf" srcId="{351B64E7-9252-4F1B-A46C-C857A8499FFB}" destId="{A53193FC-4532-4582-8A15-6E7115FD8976}" srcOrd="0" destOrd="0" presId="urn:microsoft.com/office/officeart/2005/8/layout/process4"/>
    <dgm:cxn modelId="{436DDFEB-5600-48F4-8AD6-F915CC1A2FAC}" type="presParOf" srcId="{351B64E7-9252-4F1B-A46C-C857A8499FFB}" destId="{73619F6B-AD9E-427E-BF54-D721753B142A}" srcOrd="1" destOrd="0" presId="urn:microsoft.com/office/officeart/2005/8/layout/process4"/>
    <dgm:cxn modelId="{3E1D126A-4B5E-46A4-AF15-E8F49655D087}" type="presParOf" srcId="{351B64E7-9252-4F1B-A46C-C857A8499FFB}" destId="{58374FCB-B99E-45E7-80E0-8E3BF5369A23}" srcOrd="2" destOrd="0" presId="urn:microsoft.com/office/officeart/2005/8/layout/process4"/>
    <dgm:cxn modelId="{9B4D3B59-0796-4A9F-B6A8-010DA3734383}" type="presParOf" srcId="{58374FCB-B99E-45E7-80E0-8E3BF5369A23}" destId="{4D1CFBB9-311F-4F73-884D-77FAE0C6F64F}" srcOrd="0" destOrd="0" presId="urn:microsoft.com/office/officeart/2005/8/layout/process4"/>
    <dgm:cxn modelId="{1EE51077-2322-4169-BE58-46D5B6E801C9}" type="presParOf" srcId="{58374FCB-B99E-45E7-80E0-8E3BF5369A23}" destId="{C60374DB-0B1F-40DE-9096-92788BAFADA3}" srcOrd="1" destOrd="0" presId="urn:microsoft.com/office/officeart/2005/8/layout/process4"/>
    <dgm:cxn modelId="{A0030B7F-8453-4863-B399-859BADCEEE85}" type="presParOf" srcId="{9304B474-82BC-4FBC-BF9C-7076A6B5E460}" destId="{635084FA-4A99-41B7-99D7-37F74821A05C}" srcOrd="1" destOrd="0" presId="urn:microsoft.com/office/officeart/2005/8/layout/process4"/>
    <dgm:cxn modelId="{BCBBF741-385C-41CA-BB75-719A9BA5E121}" type="presParOf" srcId="{9304B474-82BC-4FBC-BF9C-7076A6B5E460}" destId="{5B8B80C3-6030-4FB0-9271-B6007EA8FFB7}" srcOrd="2" destOrd="0" presId="urn:microsoft.com/office/officeart/2005/8/layout/process4"/>
    <dgm:cxn modelId="{A5D92B56-66EE-425C-9422-D5FCBB17775B}" type="presParOf" srcId="{5B8B80C3-6030-4FB0-9271-B6007EA8FFB7}" destId="{D1971E1B-734F-47E1-AAE4-BFF8D079D0A6}" srcOrd="0" destOrd="0" presId="urn:microsoft.com/office/officeart/2005/8/layout/process4"/>
    <dgm:cxn modelId="{EDBF5AA1-C97B-49D3-BDA8-503A83260789}" type="presParOf" srcId="{5B8B80C3-6030-4FB0-9271-B6007EA8FFB7}" destId="{5C0FBD41-730D-4DAA-8D7E-C23EB65F244D}" srcOrd="1" destOrd="0" presId="urn:microsoft.com/office/officeart/2005/8/layout/process4"/>
    <dgm:cxn modelId="{6036CA5E-51EB-4C98-829F-CE0D0DD72B05}" type="presParOf" srcId="{5B8B80C3-6030-4FB0-9271-B6007EA8FFB7}" destId="{39A0D511-E661-4C26-97FA-E0474C03E6EE}" srcOrd="2" destOrd="0" presId="urn:microsoft.com/office/officeart/2005/8/layout/process4"/>
    <dgm:cxn modelId="{4E6512EA-1202-4417-BB89-CAF31460528F}" type="presParOf" srcId="{39A0D511-E661-4C26-97FA-E0474C03E6EE}" destId="{4EB211CD-FA7F-4B3A-8F20-6F61DE7F2E21}" srcOrd="0" destOrd="0" presId="urn:microsoft.com/office/officeart/2005/8/layout/process4"/>
    <dgm:cxn modelId="{8FBFD015-7AC3-4C08-8134-609779CBE1DF}" type="presParOf" srcId="{39A0D511-E661-4C26-97FA-E0474C03E6EE}" destId="{8388FEC0-76D3-4880-B227-3EC2DC02AF56}" srcOrd="1" destOrd="0" presId="urn:microsoft.com/office/officeart/2005/8/layout/process4"/>
    <dgm:cxn modelId="{8090E99B-CB0F-4E79-AAC4-C0FA3B14BF16}" type="presParOf" srcId="{9304B474-82BC-4FBC-BF9C-7076A6B5E460}" destId="{4C5CE6C4-A337-4676-A75C-C465C8F69261}" srcOrd="3" destOrd="0" presId="urn:microsoft.com/office/officeart/2005/8/layout/process4"/>
    <dgm:cxn modelId="{69E1F205-2F20-438C-A41D-3C6D7DCA69BD}" type="presParOf" srcId="{9304B474-82BC-4FBC-BF9C-7076A6B5E460}" destId="{C1DC7455-6DA7-498D-8558-70C11E9AACD1}" srcOrd="4" destOrd="0" presId="urn:microsoft.com/office/officeart/2005/8/layout/process4"/>
    <dgm:cxn modelId="{7973F553-CC29-4DD1-8BED-EA4B4892F7E5}" type="presParOf" srcId="{C1DC7455-6DA7-498D-8558-70C11E9AACD1}" destId="{24EA0E1F-4BD9-4A19-8EE1-F9DAA1970D21}" srcOrd="0" destOrd="0" presId="urn:microsoft.com/office/officeart/2005/8/layout/process4"/>
    <dgm:cxn modelId="{2D32EB26-2377-479E-B30B-138B7C4E7787}" type="presParOf" srcId="{C1DC7455-6DA7-498D-8558-70C11E9AACD1}" destId="{793EB030-6C11-4A39-82F8-2F02FDED3CB1}" srcOrd="1" destOrd="0" presId="urn:microsoft.com/office/officeart/2005/8/layout/process4"/>
    <dgm:cxn modelId="{0C0317CC-869E-4789-801B-AD3B00148750}" type="presParOf" srcId="{C1DC7455-6DA7-498D-8558-70C11E9AACD1}" destId="{80D16F10-9E83-4964-B764-159EB4CB413F}" srcOrd="2" destOrd="0" presId="urn:microsoft.com/office/officeart/2005/8/layout/process4"/>
    <dgm:cxn modelId="{4BB5F9B4-B2F9-4C07-943E-C684E10B48A0}" type="presParOf" srcId="{80D16F10-9E83-4964-B764-159EB4CB413F}" destId="{BA726994-87E0-4DD0-B79B-DE74481635A6}" srcOrd="0" destOrd="0" presId="urn:microsoft.com/office/officeart/2005/8/layout/process4"/>
    <dgm:cxn modelId="{6BEDFC07-6046-4922-9DF0-5C27443353F6}" type="presParOf" srcId="{80D16F10-9E83-4964-B764-159EB4CB413F}" destId="{CC16D37B-3CBB-452A-A033-E72C65F33276}" srcOrd="1" destOrd="0" presId="urn:microsoft.com/office/officeart/2005/8/layout/process4"/>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ECD1AF0C-770C-45AB-8B0F-C2C0987B4D35}" type="doc">
      <dgm:prSet loTypeId="urn:microsoft.com/office/officeart/2005/8/layout/process4" loCatId="list" qsTypeId="urn:microsoft.com/office/officeart/2005/8/quickstyle/simple1" qsCatId="simple" csTypeId="urn:microsoft.com/office/officeart/2005/8/colors/accent1_2" csCatId="accent1" phldr="1"/>
      <dgm:spPr/>
      <dgm:t>
        <a:bodyPr/>
        <a:lstStyle/>
        <a:p>
          <a:endParaRPr lang="ru-RU"/>
        </a:p>
      </dgm:t>
    </dgm:pt>
    <dgm:pt modelId="{8A892027-9D90-4424-81DC-CCC8DCA2EDE1}">
      <dgm:prSet phldrT="[Текст]"/>
      <dgm:spPr/>
      <dgm:t>
        <a:bodyPr/>
        <a:lstStyle/>
        <a:p>
          <a:r>
            <a:rPr lang="ru-RU" dirty="0" smtClean="0"/>
            <a:t>Виды осмотра</a:t>
          </a:r>
          <a:endParaRPr lang="ru-RU" dirty="0"/>
        </a:p>
      </dgm:t>
    </dgm:pt>
    <dgm:pt modelId="{645E1653-FA40-44A1-A747-FF2B30804489}" type="parTrans" cxnId="{F963D1D5-810A-4F83-885A-9E17B357EE5B}">
      <dgm:prSet/>
      <dgm:spPr/>
      <dgm:t>
        <a:bodyPr/>
        <a:lstStyle/>
        <a:p>
          <a:endParaRPr lang="ru-RU"/>
        </a:p>
      </dgm:t>
    </dgm:pt>
    <dgm:pt modelId="{ABF8A39A-C5E7-4495-855E-C204747049E0}" type="sibTrans" cxnId="{F963D1D5-810A-4F83-885A-9E17B357EE5B}">
      <dgm:prSet/>
      <dgm:spPr/>
      <dgm:t>
        <a:bodyPr/>
        <a:lstStyle/>
        <a:p>
          <a:endParaRPr lang="ru-RU"/>
        </a:p>
      </dgm:t>
    </dgm:pt>
    <dgm:pt modelId="{35812292-C256-4E75-94F3-8D30FF650C7A}">
      <dgm:prSet phldrT="[Текст]"/>
      <dgm:spPr/>
      <dgm:t>
        <a:bodyPr/>
        <a:lstStyle/>
        <a:p>
          <a:r>
            <a:rPr lang="ru-RU" dirty="0" smtClean="0"/>
            <a:t>осенний</a:t>
          </a:r>
          <a:endParaRPr lang="ru-RU" dirty="0"/>
        </a:p>
      </dgm:t>
    </dgm:pt>
    <dgm:pt modelId="{62E150DB-3D8A-48C8-A380-DA9CD5C1B16D}" type="parTrans" cxnId="{CF7DE15A-F98D-436B-8DB4-2228451BD238}">
      <dgm:prSet/>
      <dgm:spPr/>
      <dgm:t>
        <a:bodyPr/>
        <a:lstStyle/>
        <a:p>
          <a:endParaRPr lang="ru-RU"/>
        </a:p>
      </dgm:t>
    </dgm:pt>
    <dgm:pt modelId="{1CA4FE46-DF1B-41BE-881C-F9E809ADEA6A}" type="sibTrans" cxnId="{CF7DE15A-F98D-436B-8DB4-2228451BD238}">
      <dgm:prSet/>
      <dgm:spPr/>
      <dgm:t>
        <a:bodyPr/>
        <a:lstStyle/>
        <a:p>
          <a:endParaRPr lang="ru-RU"/>
        </a:p>
      </dgm:t>
    </dgm:pt>
    <dgm:pt modelId="{4CE3544E-6D4A-4954-83DE-459A76891FE0}">
      <dgm:prSet phldrT="[Текст]"/>
      <dgm:spPr/>
      <dgm:t>
        <a:bodyPr/>
        <a:lstStyle/>
        <a:p>
          <a:r>
            <a:rPr lang="ru-RU" dirty="0" smtClean="0"/>
            <a:t>весенний</a:t>
          </a:r>
          <a:endParaRPr lang="ru-RU" dirty="0"/>
        </a:p>
      </dgm:t>
    </dgm:pt>
    <dgm:pt modelId="{7A375A13-58D9-428D-8DCE-74ACBCE8DB06}" type="parTrans" cxnId="{B63905F4-72F7-4ADB-9D7E-24737B463571}">
      <dgm:prSet/>
      <dgm:spPr/>
      <dgm:t>
        <a:bodyPr/>
        <a:lstStyle/>
        <a:p>
          <a:endParaRPr lang="ru-RU"/>
        </a:p>
      </dgm:t>
    </dgm:pt>
    <dgm:pt modelId="{B1899985-B40A-4691-970C-EA63030924DE}" type="sibTrans" cxnId="{B63905F4-72F7-4ADB-9D7E-24737B463571}">
      <dgm:prSet/>
      <dgm:spPr/>
      <dgm:t>
        <a:bodyPr/>
        <a:lstStyle/>
        <a:p>
          <a:endParaRPr lang="ru-RU"/>
        </a:p>
      </dgm:t>
    </dgm:pt>
    <dgm:pt modelId="{035B7CCC-2705-4C89-95A6-850C4D70452C}">
      <dgm:prSet phldrT="[Текст]"/>
      <dgm:spPr/>
      <dgm:t>
        <a:bodyPr/>
        <a:lstStyle/>
        <a:p>
          <a:r>
            <a:rPr lang="ru-RU" dirty="0" smtClean="0"/>
            <a:t>Когда проводят</a:t>
          </a:r>
          <a:endParaRPr lang="ru-RU" dirty="0"/>
        </a:p>
      </dgm:t>
    </dgm:pt>
    <dgm:pt modelId="{237769EB-ECDB-40EA-B953-F11591CFA58E}" type="parTrans" cxnId="{2B1FD1E9-D363-4A62-AF5D-00E475E88133}">
      <dgm:prSet/>
      <dgm:spPr/>
      <dgm:t>
        <a:bodyPr/>
        <a:lstStyle/>
        <a:p>
          <a:endParaRPr lang="ru-RU"/>
        </a:p>
      </dgm:t>
    </dgm:pt>
    <dgm:pt modelId="{3E221ADD-EA33-4637-B4BF-F858E00B41FA}" type="sibTrans" cxnId="{2B1FD1E9-D363-4A62-AF5D-00E475E88133}">
      <dgm:prSet/>
      <dgm:spPr/>
      <dgm:t>
        <a:bodyPr/>
        <a:lstStyle/>
        <a:p>
          <a:endParaRPr lang="ru-RU"/>
        </a:p>
      </dgm:t>
    </dgm:pt>
    <dgm:pt modelId="{D6349AD5-51FA-4024-B683-032645A7F0B1}">
      <dgm:prSet phldrT="[Текст]"/>
      <dgm:spPr/>
      <dgm:t>
        <a:bodyPr/>
        <a:lstStyle/>
        <a:p>
          <a:r>
            <a:rPr lang="ru-RU" dirty="0" smtClean="0"/>
            <a:t>До начала отопительного периода</a:t>
          </a:r>
          <a:endParaRPr lang="ru-RU" dirty="0"/>
        </a:p>
      </dgm:t>
    </dgm:pt>
    <dgm:pt modelId="{37E2B8F9-6FDC-4A0F-973E-0EB7FDEDB23F}" type="parTrans" cxnId="{D92F08C6-B199-4A67-9B1C-0D1CF2783585}">
      <dgm:prSet/>
      <dgm:spPr/>
      <dgm:t>
        <a:bodyPr/>
        <a:lstStyle/>
        <a:p>
          <a:endParaRPr lang="ru-RU"/>
        </a:p>
      </dgm:t>
    </dgm:pt>
    <dgm:pt modelId="{23477959-B60C-4415-8031-893A4448E223}" type="sibTrans" cxnId="{D92F08C6-B199-4A67-9B1C-0D1CF2783585}">
      <dgm:prSet/>
      <dgm:spPr/>
      <dgm:t>
        <a:bodyPr/>
        <a:lstStyle/>
        <a:p>
          <a:endParaRPr lang="ru-RU"/>
        </a:p>
      </dgm:t>
    </dgm:pt>
    <dgm:pt modelId="{2582B0BF-5323-4A95-8F31-2ADEFE3BCA62}">
      <dgm:prSet phldrT="[Текст]"/>
      <dgm:spPr/>
      <dgm:t>
        <a:bodyPr/>
        <a:lstStyle/>
        <a:p>
          <a:r>
            <a:rPr lang="ru-RU" dirty="0" smtClean="0"/>
            <a:t>После таяния снега</a:t>
          </a:r>
          <a:endParaRPr lang="ru-RU" dirty="0"/>
        </a:p>
      </dgm:t>
    </dgm:pt>
    <dgm:pt modelId="{5A87DADB-EAC2-4B7A-9811-FE37AC3B747A}" type="parTrans" cxnId="{4DADBFB0-CFD4-4182-BEFD-913D729BF912}">
      <dgm:prSet/>
      <dgm:spPr/>
      <dgm:t>
        <a:bodyPr/>
        <a:lstStyle/>
        <a:p>
          <a:endParaRPr lang="ru-RU"/>
        </a:p>
      </dgm:t>
    </dgm:pt>
    <dgm:pt modelId="{F436ECA0-8FA2-455D-9203-F291029D974E}" type="sibTrans" cxnId="{4DADBFB0-CFD4-4182-BEFD-913D729BF912}">
      <dgm:prSet/>
      <dgm:spPr/>
      <dgm:t>
        <a:bodyPr/>
        <a:lstStyle/>
        <a:p>
          <a:endParaRPr lang="ru-RU"/>
        </a:p>
      </dgm:t>
    </dgm:pt>
    <dgm:pt modelId="{6898F476-8E94-4CA8-AC96-79EBB507786F}">
      <dgm:prSet phldrT="[Текст]"/>
      <dgm:spPr/>
      <dgm:t>
        <a:bodyPr/>
        <a:lstStyle/>
        <a:p>
          <a:r>
            <a:rPr lang="ru-RU" dirty="0" smtClean="0"/>
            <a:t>цель</a:t>
          </a:r>
          <a:endParaRPr lang="ru-RU" dirty="0"/>
        </a:p>
      </dgm:t>
    </dgm:pt>
    <dgm:pt modelId="{11613365-9A68-474A-A152-658624AB24BB}" type="parTrans" cxnId="{B9A599D4-F2A3-4EB7-A1E2-92F87A650087}">
      <dgm:prSet/>
      <dgm:spPr/>
      <dgm:t>
        <a:bodyPr/>
        <a:lstStyle/>
        <a:p>
          <a:endParaRPr lang="ru-RU"/>
        </a:p>
      </dgm:t>
    </dgm:pt>
    <dgm:pt modelId="{071A79F1-6AE2-453C-A01A-2B4C842DA29F}" type="sibTrans" cxnId="{B9A599D4-F2A3-4EB7-A1E2-92F87A650087}">
      <dgm:prSet/>
      <dgm:spPr/>
      <dgm:t>
        <a:bodyPr/>
        <a:lstStyle/>
        <a:p>
          <a:endParaRPr lang="ru-RU"/>
        </a:p>
      </dgm:t>
    </dgm:pt>
    <dgm:pt modelId="{97BAC88E-83D1-4278-8584-AAFB11272213}">
      <dgm:prSet phldrT="[Текст]"/>
      <dgm:spPr/>
      <dgm:t>
        <a:bodyPr/>
        <a:lstStyle/>
        <a:p>
          <a:r>
            <a:rPr lang="ru-RU" dirty="0" smtClean="0"/>
            <a:t>Проверить подготовку здания к отопительному периоду</a:t>
          </a:r>
          <a:endParaRPr lang="ru-RU" dirty="0"/>
        </a:p>
      </dgm:t>
    </dgm:pt>
    <dgm:pt modelId="{E105CC8F-F06F-4EF8-AA33-8CE9B400EDCA}" type="parTrans" cxnId="{CB6E9476-8D26-47EA-9D14-CAF5D3AC8B32}">
      <dgm:prSet/>
      <dgm:spPr/>
      <dgm:t>
        <a:bodyPr/>
        <a:lstStyle/>
        <a:p>
          <a:endParaRPr lang="ru-RU"/>
        </a:p>
      </dgm:t>
    </dgm:pt>
    <dgm:pt modelId="{4451A693-88F1-4D0A-B1CB-B78FF95DAA9C}" type="sibTrans" cxnId="{CB6E9476-8D26-47EA-9D14-CAF5D3AC8B32}">
      <dgm:prSet/>
      <dgm:spPr/>
      <dgm:t>
        <a:bodyPr/>
        <a:lstStyle/>
        <a:p>
          <a:endParaRPr lang="ru-RU"/>
        </a:p>
      </dgm:t>
    </dgm:pt>
    <dgm:pt modelId="{8A4FBCB6-F130-4AB1-96ED-2850E2B01586}">
      <dgm:prSet phldrT="[Текст]"/>
      <dgm:spPr/>
      <dgm:t>
        <a:bodyPr/>
        <a:lstStyle/>
        <a:p>
          <a:r>
            <a:rPr lang="ru-RU" dirty="0" smtClean="0"/>
            <a:t>Выявить и оценить дефекты и повреждения конструкций от действия погодных факторов</a:t>
          </a:r>
          <a:endParaRPr lang="ru-RU" dirty="0"/>
        </a:p>
      </dgm:t>
    </dgm:pt>
    <dgm:pt modelId="{FCFDF43C-D1A5-4F7C-8239-D1A2825093DE}" type="parTrans" cxnId="{0F3E7ABB-8F6F-4F3C-B07F-D0BA409AC810}">
      <dgm:prSet/>
      <dgm:spPr/>
      <dgm:t>
        <a:bodyPr/>
        <a:lstStyle/>
        <a:p>
          <a:endParaRPr lang="ru-RU"/>
        </a:p>
      </dgm:t>
    </dgm:pt>
    <dgm:pt modelId="{E5C24DA1-788D-49FB-AACB-1D5FCE61AC8F}" type="sibTrans" cxnId="{0F3E7ABB-8F6F-4F3C-B07F-D0BA409AC810}">
      <dgm:prSet/>
      <dgm:spPr/>
      <dgm:t>
        <a:bodyPr/>
        <a:lstStyle/>
        <a:p>
          <a:endParaRPr lang="ru-RU"/>
        </a:p>
      </dgm:t>
    </dgm:pt>
    <dgm:pt modelId="{CDF53514-B9E0-42D6-8AC4-D2409130A869}" type="pres">
      <dgm:prSet presAssocID="{ECD1AF0C-770C-45AB-8B0F-C2C0987B4D35}" presName="Name0" presStyleCnt="0">
        <dgm:presLayoutVars>
          <dgm:dir/>
          <dgm:animLvl val="lvl"/>
          <dgm:resizeHandles val="exact"/>
        </dgm:presLayoutVars>
      </dgm:prSet>
      <dgm:spPr/>
      <dgm:t>
        <a:bodyPr/>
        <a:lstStyle/>
        <a:p>
          <a:endParaRPr lang="ru-RU"/>
        </a:p>
      </dgm:t>
    </dgm:pt>
    <dgm:pt modelId="{61089525-66A2-445D-87C7-C591AB78015A}" type="pres">
      <dgm:prSet presAssocID="{6898F476-8E94-4CA8-AC96-79EBB507786F}" presName="boxAndChildren" presStyleCnt="0"/>
      <dgm:spPr/>
    </dgm:pt>
    <dgm:pt modelId="{623F5DB7-AE48-4811-BE18-2B0618099139}" type="pres">
      <dgm:prSet presAssocID="{6898F476-8E94-4CA8-AC96-79EBB507786F}" presName="parentTextBox" presStyleLbl="node1" presStyleIdx="0" presStyleCnt="3"/>
      <dgm:spPr/>
      <dgm:t>
        <a:bodyPr/>
        <a:lstStyle/>
        <a:p>
          <a:endParaRPr lang="ru-RU"/>
        </a:p>
      </dgm:t>
    </dgm:pt>
    <dgm:pt modelId="{87308FEE-B45F-48C1-A9BC-BE715B71384F}" type="pres">
      <dgm:prSet presAssocID="{6898F476-8E94-4CA8-AC96-79EBB507786F}" presName="entireBox" presStyleLbl="node1" presStyleIdx="0" presStyleCnt="3"/>
      <dgm:spPr/>
      <dgm:t>
        <a:bodyPr/>
        <a:lstStyle/>
        <a:p>
          <a:endParaRPr lang="ru-RU"/>
        </a:p>
      </dgm:t>
    </dgm:pt>
    <dgm:pt modelId="{D3BCF1AA-FF4C-4912-BB33-1ABA13AED87B}" type="pres">
      <dgm:prSet presAssocID="{6898F476-8E94-4CA8-AC96-79EBB507786F}" presName="descendantBox" presStyleCnt="0"/>
      <dgm:spPr/>
    </dgm:pt>
    <dgm:pt modelId="{591C9A8E-D78B-4C52-884B-6402CBEE50B4}" type="pres">
      <dgm:prSet presAssocID="{97BAC88E-83D1-4278-8584-AAFB11272213}" presName="childTextBox" presStyleLbl="fgAccFollowNode1" presStyleIdx="0" presStyleCnt="6">
        <dgm:presLayoutVars>
          <dgm:bulletEnabled val="1"/>
        </dgm:presLayoutVars>
      </dgm:prSet>
      <dgm:spPr/>
      <dgm:t>
        <a:bodyPr/>
        <a:lstStyle/>
        <a:p>
          <a:endParaRPr lang="ru-RU"/>
        </a:p>
      </dgm:t>
    </dgm:pt>
    <dgm:pt modelId="{79D2F4DD-98EF-4BD8-B6DB-761C8D3D6D7B}" type="pres">
      <dgm:prSet presAssocID="{8A4FBCB6-F130-4AB1-96ED-2850E2B01586}" presName="childTextBox" presStyleLbl="fgAccFollowNode1" presStyleIdx="1" presStyleCnt="6">
        <dgm:presLayoutVars>
          <dgm:bulletEnabled val="1"/>
        </dgm:presLayoutVars>
      </dgm:prSet>
      <dgm:spPr/>
      <dgm:t>
        <a:bodyPr/>
        <a:lstStyle/>
        <a:p>
          <a:endParaRPr lang="ru-RU"/>
        </a:p>
      </dgm:t>
    </dgm:pt>
    <dgm:pt modelId="{EB37784F-E3BA-4DFA-BAA2-5A57E3B1C70A}" type="pres">
      <dgm:prSet presAssocID="{3E221ADD-EA33-4637-B4BF-F858E00B41FA}" presName="sp" presStyleCnt="0"/>
      <dgm:spPr/>
    </dgm:pt>
    <dgm:pt modelId="{372A6DDA-AD0E-469D-B7CE-A83550A90022}" type="pres">
      <dgm:prSet presAssocID="{035B7CCC-2705-4C89-95A6-850C4D70452C}" presName="arrowAndChildren" presStyleCnt="0"/>
      <dgm:spPr/>
    </dgm:pt>
    <dgm:pt modelId="{828D27D8-5842-4589-9E40-1BC608123D79}" type="pres">
      <dgm:prSet presAssocID="{035B7CCC-2705-4C89-95A6-850C4D70452C}" presName="parentTextArrow" presStyleLbl="node1" presStyleIdx="0" presStyleCnt="3"/>
      <dgm:spPr/>
      <dgm:t>
        <a:bodyPr/>
        <a:lstStyle/>
        <a:p>
          <a:endParaRPr lang="ru-RU"/>
        </a:p>
      </dgm:t>
    </dgm:pt>
    <dgm:pt modelId="{69523737-CC15-4BE4-8C5F-49C6C516A0E8}" type="pres">
      <dgm:prSet presAssocID="{035B7CCC-2705-4C89-95A6-850C4D70452C}" presName="arrow" presStyleLbl="node1" presStyleIdx="1" presStyleCnt="3"/>
      <dgm:spPr/>
      <dgm:t>
        <a:bodyPr/>
        <a:lstStyle/>
        <a:p>
          <a:endParaRPr lang="ru-RU"/>
        </a:p>
      </dgm:t>
    </dgm:pt>
    <dgm:pt modelId="{2BE84340-C1E6-47F0-8734-6A8699DEA527}" type="pres">
      <dgm:prSet presAssocID="{035B7CCC-2705-4C89-95A6-850C4D70452C}" presName="descendantArrow" presStyleCnt="0"/>
      <dgm:spPr/>
    </dgm:pt>
    <dgm:pt modelId="{35C4F048-949D-489D-B2F3-30706F9FFB1D}" type="pres">
      <dgm:prSet presAssocID="{D6349AD5-51FA-4024-B683-032645A7F0B1}" presName="childTextArrow" presStyleLbl="fgAccFollowNode1" presStyleIdx="2" presStyleCnt="6">
        <dgm:presLayoutVars>
          <dgm:bulletEnabled val="1"/>
        </dgm:presLayoutVars>
      </dgm:prSet>
      <dgm:spPr/>
      <dgm:t>
        <a:bodyPr/>
        <a:lstStyle/>
        <a:p>
          <a:endParaRPr lang="ru-RU"/>
        </a:p>
      </dgm:t>
    </dgm:pt>
    <dgm:pt modelId="{FBAF6DBF-3897-450E-A0A7-B013C3480217}" type="pres">
      <dgm:prSet presAssocID="{2582B0BF-5323-4A95-8F31-2ADEFE3BCA62}" presName="childTextArrow" presStyleLbl="fgAccFollowNode1" presStyleIdx="3" presStyleCnt="6">
        <dgm:presLayoutVars>
          <dgm:bulletEnabled val="1"/>
        </dgm:presLayoutVars>
      </dgm:prSet>
      <dgm:spPr/>
      <dgm:t>
        <a:bodyPr/>
        <a:lstStyle/>
        <a:p>
          <a:endParaRPr lang="ru-RU"/>
        </a:p>
      </dgm:t>
    </dgm:pt>
    <dgm:pt modelId="{54A3D48A-19E4-4B30-A18E-821D6B956ACC}" type="pres">
      <dgm:prSet presAssocID="{ABF8A39A-C5E7-4495-855E-C204747049E0}" presName="sp" presStyleCnt="0"/>
      <dgm:spPr/>
    </dgm:pt>
    <dgm:pt modelId="{F32118E8-5598-434C-81DC-46E8D07FBDAB}" type="pres">
      <dgm:prSet presAssocID="{8A892027-9D90-4424-81DC-CCC8DCA2EDE1}" presName="arrowAndChildren" presStyleCnt="0"/>
      <dgm:spPr/>
    </dgm:pt>
    <dgm:pt modelId="{79921906-B292-423A-A3AA-778BDA8EBC21}" type="pres">
      <dgm:prSet presAssocID="{8A892027-9D90-4424-81DC-CCC8DCA2EDE1}" presName="parentTextArrow" presStyleLbl="node1" presStyleIdx="1" presStyleCnt="3"/>
      <dgm:spPr/>
      <dgm:t>
        <a:bodyPr/>
        <a:lstStyle/>
        <a:p>
          <a:endParaRPr lang="ru-RU"/>
        </a:p>
      </dgm:t>
    </dgm:pt>
    <dgm:pt modelId="{09D8C259-A336-41E8-A43A-864F9ACEE22B}" type="pres">
      <dgm:prSet presAssocID="{8A892027-9D90-4424-81DC-CCC8DCA2EDE1}" presName="arrow" presStyleLbl="node1" presStyleIdx="2" presStyleCnt="3"/>
      <dgm:spPr/>
      <dgm:t>
        <a:bodyPr/>
        <a:lstStyle/>
        <a:p>
          <a:endParaRPr lang="ru-RU"/>
        </a:p>
      </dgm:t>
    </dgm:pt>
    <dgm:pt modelId="{C131F086-8F24-4A11-8DC7-639BCBE18C4D}" type="pres">
      <dgm:prSet presAssocID="{8A892027-9D90-4424-81DC-CCC8DCA2EDE1}" presName="descendantArrow" presStyleCnt="0"/>
      <dgm:spPr/>
    </dgm:pt>
    <dgm:pt modelId="{2E4BBADF-1874-42FC-AFE5-8FF9B2A5BB5D}" type="pres">
      <dgm:prSet presAssocID="{35812292-C256-4E75-94F3-8D30FF650C7A}" presName="childTextArrow" presStyleLbl="fgAccFollowNode1" presStyleIdx="4" presStyleCnt="6">
        <dgm:presLayoutVars>
          <dgm:bulletEnabled val="1"/>
        </dgm:presLayoutVars>
      </dgm:prSet>
      <dgm:spPr/>
      <dgm:t>
        <a:bodyPr/>
        <a:lstStyle/>
        <a:p>
          <a:endParaRPr lang="ru-RU"/>
        </a:p>
      </dgm:t>
    </dgm:pt>
    <dgm:pt modelId="{CCD7E5F9-386A-4192-AAD2-3E2EA609ECDD}" type="pres">
      <dgm:prSet presAssocID="{4CE3544E-6D4A-4954-83DE-459A76891FE0}" presName="childTextArrow" presStyleLbl="fgAccFollowNode1" presStyleIdx="5" presStyleCnt="6">
        <dgm:presLayoutVars>
          <dgm:bulletEnabled val="1"/>
        </dgm:presLayoutVars>
      </dgm:prSet>
      <dgm:spPr/>
      <dgm:t>
        <a:bodyPr/>
        <a:lstStyle/>
        <a:p>
          <a:endParaRPr lang="ru-RU"/>
        </a:p>
      </dgm:t>
    </dgm:pt>
  </dgm:ptLst>
  <dgm:cxnLst>
    <dgm:cxn modelId="{26E39356-BD12-42DD-92D8-49BD676B0ED2}" type="presOf" srcId="{6898F476-8E94-4CA8-AC96-79EBB507786F}" destId="{87308FEE-B45F-48C1-A9BC-BE715B71384F}" srcOrd="1" destOrd="0" presId="urn:microsoft.com/office/officeart/2005/8/layout/process4"/>
    <dgm:cxn modelId="{774E6C89-60D9-48BB-9DA6-E9E6905EC7D0}" type="presOf" srcId="{ECD1AF0C-770C-45AB-8B0F-C2C0987B4D35}" destId="{CDF53514-B9E0-42D6-8AC4-D2409130A869}" srcOrd="0" destOrd="0" presId="urn:microsoft.com/office/officeart/2005/8/layout/process4"/>
    <dgm:cxn modelId="{4DADBFB0-CFD4-4182-BEFD-913D729BF912}" srcId="{035B7CCC-2705-4C89-95A6-850C4D70452C}" destId="{2582B0BF-5323-4A95-8F31-2ADEFE3BCA62}" srcOrd="1" destOrd="0" parTransId="{5A87DADB-EAC2-4B7A-9811-FE37AC3B747A}" sibTransId="{F436ECA0-8FA2-455D-9203-F291029D974E}"/>
    <dgm:cxn modelId="{90D46A1B-4680-4066-9F11-5341E2635DC5}" type="presOf" srcId="{35812292-C256-4E75-94F3-8D30FF650C7A}" destId="{2E4BBADF-1874-42FC-AFE5-8FF9B2A5BB5D}" srcOrd="0" destOrd="0" presId="urn:microsoft.com/office/officeart/2005/8/layout/process4"/>
    <dgm:cxn modelId="{445041F0-CC56-424D-AA6C-070F27C99FAB}" type="presOf" srcId="{8A4FBCB6-F130-4AB1-96ED-2850E2B01586}" destId="{79D2F4DD-98EF-4BD8-B6DB-761C8D3D6D7B}" srcOrd="0" destOrd="0" presId="urn:microsoft.com/office/officeart/2005/8/layout/process4"/>
    <dgm:cxn modelId="{D3D52E61-AB4A-4441-934C-926AAB09D237}" type="presOf" srcId="{035B7CCC-2705-4C89-95A6-850C4D70452C}" destId="{69523737-CC15-4BE4-8C5F-49C6C516A0E8}" srcOrd="1" destOrd="0" presId="urn:microsoft.com/office/officeart/2005/8/layout/process4"/>
    <dgm:cxn modelId="{F963D1D5-810A-4F83-885A-9E17B357EE5B}" srcId="{ECD1AF0C-770C-45AB-8B0F-C2C0987B4D35}" destId="{8A892027-9D90-4424-81DC-CCC8DCA2EDE1}" srcOrd="0" destOrd="0" parTransId="{645E1653-FA40-44A1-A747-FF2B30804489}" sibTransId="{ABF8A39A-C5E7-4495-855E-C204747049E0}"/>
    <dgm:cxn modelId="{2B1FD1E9-D363-4A62-AF5D-00E475E88133}" srcId="{ECD1AF0C-770C-45AB-8B0F-C2C0987B4D35}" destId="{035B7CCC-2705-4C89-95A6-850C4D70452C}" srcOrd="1" destOrd="0" parTransId="{237769EB-ECDB-40EA-B953-F11591CFA58E}" sibTransId="{3E221ADD-EA33-4637-B4BF-F858E00B41FA}"/>
    <dgm:cxn modelId="{A29890DD-7DAF-4488-BC48-9FC9CA79CABD}" type="presOf" srcId="{6898F476-8E94-4CA8-AC96-79EBB507786F}" destId="{623F5DB7-AE48-4811-BE18-2B0618099139}" srcOrd="0" destOrd="0" presId="urn:microsoft.com/office/officeart/2005/8/layout/process4"/>
    <dgm:cxn modelId="{2BD8859A-71F2-4E12-9A45-6DE2B21050E2}" type="presOf" srcId="{4CE3544E-6D4A-4954-83DE-459A76891FE0}" destId="{CCD7E5F9-386A-4192-AAD2-3E2EA609ECDD}" srcOrd="0" destOrd="0" presId="urn:microsoft.com/office/officeart/2005/8/layout/process4"/>
    <dgm:cxn modelId="{0F3E7ABB-8F6F-4F3C-B07F-D0BA409AC810}" srcId="{6898F476-8E94-4CA8-AC96-79EBB507786F}" destId="{8A4FBCB6-F130-4AB1-96ED-2850E2B01586}" srcOrd="1" destOrd="0" parTransId="{FCFDF43C-D1A5-4F7C-8239-D1A2825093DE}" sibTransId="{E5C24DA1-788D-49FB-AACB-1D5FCE61AC8F}"/>
    <dgm:cxn modelId="{B63905F4-72F7-4ADB-9D7E-24737B463571}" srcId="{8A892027-9D90-4424-81DC-CCC8DCA2EDE1}" destId="{4CE3544E-6D4A-4954-83DE-459A76891FE0}" srcOrd="1" destOrd="0" parTransId="{7A375A13-58D9-428D-8DCE-74ACBCE8DB06}" sibTransId="{B1899985-B40A-4691-970C-EA63030924DE}"/>
    <dgm:cxn modelId="{56A5AEEA-A636-4758-B8C5-9548B4116762}" type="presOf" srcId="{035B7CCC-2705-4C89-95A6-850C4D70452C}" destId="{828D27D8-5842-4589-9E40-1BC608123D79}" srcOrd="0" destOrd="0" presId="urn:microsoft.com/office/officeart/2005/8/layout/process4"/>
    <dgm:cxn modelId="{2CABAB92-6089-495B-A6E6-C6550F46EFB7}" type="presOf" srcId="{8A892027-9D90-4424-81DC-CCC8DCA2EDE1}" destId="{79921906-B292-423A-A3AA-778BDA8EBC21}" srcOrd="0" destOrd="0" presId="urn:microsoft.com/office/officeart/2005/8/layout/process4"/>
    <dgm:cxn modelId="{85F3721B-46DC-43D8-A8DC-537FF713B59A}" type="presOf" srcId="{97BAC88E-83D1-4278-8584-AAFB11272213}" destId="{591C9A8E-D78B-4C52-884B-6402CBEE50B4}" srcOrd="0" destOrd="0" presId="urn:microsoft.com/office/officeart/2005/8/layout/process4"/>
    <dgm:cxn modelId="{B9A599D4-F2A3-4EB7-A1E2-92F87A650087}" srcId="{ECD1AF0C-770C-45AB-8B0F-C2C0987B4D35}" destId="{6898F476-8E94-4CA8-AC96-79EBB507786F}" srcOrd="2" destOrd="0" parTransId="{11613365-9A68-474A-A152-658624AB24BB}" sibTransId="{071A79F1-6AE2-453C-A01A-2B4C842DA29F}"/>
    <dgm:cxn modelId="{D92F08C6-B199-4A67-9B1C-0D1CF2783585}" srcId="{035B7CCC-2705-4C89-95A6-850C4D70452C}" destId="{D6349AD5-51FA-4024-B683-032645A7F0B1}" srcOrd="0" destOrd="0" parTransId="{37E2B8F9-6FDC-4A0F-973E-0EB7FDEDB23F}" sibTransId="{23477959-B60C-4415-8031-893A4448E223}"/>
    <dgm:cxn modelId="{CB6E9476-8D26-47EA-9D14-CAF5D3AC8B32}" srcId="{6898F476-8E94-4CA8-AC96-79EBB507786F}" destId="{97BAC88E-83D1-4278-8584-AAFB11272213}" srcOrd="0" destOrd="0" parTransId="{E105CC8F-F06F-4EF8-AA33-8CE9B400EDCA}" sibTransId="{4451A693-88F1-4D0A-B1CB-B78FF95DAA9C}"/>
    <dgm:cxn modelId="{CF7DE15A-F98D-436B-8DB4-2228451BD238}" srcId="{8A892027-9D90-4424-81DC-CCC8DCA2EDE1}" destId="{35812292-C256-4E75-94F3-8D30FF650C7A}" srcOrd="0" destOrd="0" parTransId="{62E150DB-3D8A-48C8-A380-DA9CD5C1B16D}" sibTransId="{1CA4FE46-DF1B-41BE-881C-F9E809ADEA6A}"/>
    <dgm:cxn modelId="{F5E4C8BC-A96F-46B1-9B9F-478624786657}" type="presOf" srcId="{2582B0BF-5323-4A95-8F31-2ADEFE3BCA62}" destId="{FBAF6DBF-3897-450E-A0A7-B013C3480217}" srcOrd="0" destOrd="0" presId="urn:microsoft.com/office/officeart/2005/8/layout/process4"/>
    <dgm:cxn modelId="{83DB3094-AC60-415B-8022-27AEA19954D0}" type="presOf" srcId="{D6349AD5-51FA-4024-B683-032645A7F0B1}" destId="{35C4F048-949D-489D-B2F3-30706F9FFB1D}" srcOrd="0" destOrd="0" presId="urn:microsoft.com/office/officeart/2005/8/layout/process4"/>
    <dgm:cxn modelId="{E9AD0DCE-1FB3-4A71-8480-474D6CF02C48}" type="presOf" srcId="{8A892027-9D90-4424-81DC-CCC8DCA2EDE1}" destId="{09D8C259-A336-41E8-A43A-864F9ACEE22B}" srcOrd="1" destOrd="0" presId="urn:microsoft.com/office/officeart/2005/8/layout/process4"/>
    <dgm:cxn modelId="{E6F9E99E-C36D-4BF1-8B88-F31173D7C5B2}" type="presParOf" srcId="{CDF53514-B9E0-42D6-8AC4-D2409130A869}" destId="{61089525-66A2-445D-87C7-C591AB78015A}" srcOrd="0" destOrd="0" presId="urn:microsoft.com/office/officeart/2005/8/layout/process4"/>
    <dgm:cxn modelId="{4BE6960D-0652-42DE-B7D8-65389F89F6E8}" type="presParOf" srcId="{61089525-66A2-445D-87C7-C591AB78015A}" destId="{623F5DB7-AE48-4811-BE18-2B0618099139}" srcOrd="0" destOrd="0" presId="urn:microsoft.com/office/officeart/2005/8/layout/process4"/>
    <dgm:cxn modelId="{53BA571B-C4A0-4A11-BCF9-04BDE8383E3D}" type="presParOf" srcId="{61089525-66A2-445D-87C7-C591AB78015A}" destId="{87308FEE-B45F-48C1-A9BC-BE715B71384F}" srcOrd="1" destOrd="0" presId="urn:microsoft.com/office/officeart/2005/8/layout/process4"/>
    <dgm:cxn modelId="{CF422AEE-ABAC-4186-9860-016722C941CA}" type="presParOf" srcId="{61089525-66A2-445D-87C7-C591AB78015A}" destId="{D3BCF1AA-FF4C-4912-BB33-1ABA13AED87B}" srcOrd="2" destOrd="0" presId="urn:microsoft.com/office/officeart/2005/8/layout/process4"/>
    <dgm:cxn modelId="{3D721780-4F40-4106-99C4-524DC3AF52E4}" type="presParOf" srcId="{D3BCF1AA-FF4C-4912-BB33-1ABA13AED87B}" destId="{591C9A8E-D78B-4C52-884B-6402CBEE50B4}" srcOrd="0" destOrd="0" presId="urn:microsoft.com/office/officeart/2005/8/layout/process4"/>
    <dgm:cxn modelId="{CDD09064-B81F-4CB2-8D1C-4764CCF8193E}" type="presParOf" srcId="{D3BCF1AA-FF4C-4912-BB33-1ABA13AED87B}" destId="{79D2F4DD-98EF-4BD8-B6DB-761C8D3D6D7B}" srcOrd="1" destOrd="0" presId="urn:microsoft.com/office/officeart/2005/8/layout/process4"/>
    <dgm:cxn modelId="{7B8DF348-C5B4-499F-AA15-4288C36DF82A}" type="presParOf" srcId="{CDF53514-B9E0-42D6-8AC4-D2409130A869}" destId="{EB37784F-E3BA-4DFA-BAA2-5A57E3B1C70A}" srcOrd="1" destOrd="0" presId="urn:microsoft.com/office/officeart/2005/8/layout/process4"/>
    <dgm:cxn modelId="{4AF0AE17-CBE6-4E5C-AF7C-C717FCE0D62A}" type="presParOf" srcId="{CDF53514-B9E0-42D6-8AC4-D2409130A869}" destId="{372A6DDA-AD0E-469D-B7CE-A83550A90022}" srcOrd="2" destOrd="0" presId="urn:microsoft.com/office/officeart/2005/8/layout/process4"/>
    <dgm:cxn modelId="{8F8425A4-73B2-434A-9E86-5A51A00DE9E1}" type="presParOf" srcId="{372A6DDA-AD0E-469D-B7CE-A83550A90022}" destId="{828D27D8-5842-4589-9E40-1BC608123D79}" srcOrd="0" destOrd="0" presId="urn:microsoft.com/office/officeart/2005/8/layout/process4"/>
    <dgm:cxn modelId="{6BAFD62C-1110-4A78-BEC9-4855EA877C05}" type="presParOf" srcId="{372A6DDA-AD0E-469D-B7CE-A83550A90022}" destId="{69523737-CC15-4BE4-8C5F-49C6C516A0E8}" srcOrd="1" destOrd="0" presId="urn:microsoft.com/office/officeart/2005/8/layout/process4"/>
    <dgm:cxn modelId="{E6489ABB-A3C1-4A24-BBCB-6247EA24A508}" type="presParOf" srcId="{372A6DDA-AD0E-469D-B7CE-A83550A90022}" destId="{2BE84340-C1E6-47F0-8734-6A8699DEA527}" srcOrd="2" destOrd="0" presId="urn:microsoft.com/office/officeart/2005/8/layout/process4"/>
    <dgm:cxn modelId="{D324520C-AC66-4E7A-8040-B488984C1806}" type="presParOf" srcId="{2BE84340-C1E6-47F0-8734-6A8699DEA527}" destId="{35C4F048-949D-489D-B2F3-30706F9FFB1D}" srcOrd="0" destOrd="0" presId="urn:microsoft.com/office/officeart/2005/8/layout/process4"/>
    <dgm:cxn modelId="{F0AC19F3-E15F-4408-BC2C-F20D9F0FCAAF}" type="presParOf" srcId="{2BE84340-C1E6-47F0-8734-6A8699DEA527}" destId="{FBAF6DBF-3897-450E-A0A7-B013C3480217}" srcOrd="1" destOrd="0" presId="urn:microsoft.com/office/officeart/2005/8/layout/process4"/>
    <dgm:cxn modelId="{96E997AB-30C3-4A0E-8A5A-0044E860E49B}" type="presParOf" srcId="{CDF53514-B9E0-42D6-8AC4-D2409130A869}" destId="{54A3D48A-19E4-4B30-A18E-821D6B956ACC}" srcOrd="3" destOrd="0" presId="urn:microsoft.com/office/officeart/2005/8/layout/process4"/>
    <dgm:cxn modelId="{C6AF81F9-1D82-4B7B-A4D3-5A5B1EF4CC58}" type="presParOf" srcId="{CDF53514-B9E0-42D6-8AC4-D2409130A869}" destId="{F32118E8-5598-434C-81DC-46E8D07FBDAB}" srcOrd="4" destOrd="0" presId="urn:microsoft.com/office/officeart/2005/8/layout/process4"/>
    <dgm:cxn modelId="{4EF85827-36AD-42DD-B019-2B2C22CDC7ED}" type="presParOf" srcId="{F32118E8-5598-434C-81DC-46E8D07FBDAB}" destId="{79921906-B292-423A-A3AA-778BDA8EBC21}" srcOrd="0" destOrd="0" presId="urn:microsoft.com/office/officeart/2005/8/layout/process4"/>
    <dgm:cxn modelId="{11FE71E8-2950-4A36-8D05-5EAB39628AAE}" type="presParOf" srcId="{F32118E8-5598-434C-81DC-46E8D07FBDAB}" destId="{09D8C259-A336-41E8-A43A-864F9ACEE22B}" srcOrd="1" destOrd="0" presId="urn:microsoft.com/office/officeart/2005/8/layout/process4"/>
    <dgm:cxn modelId="{FCFA0088-9B7E-4EE9-A3EF-5486A2F07390}" type="presParOf" srcId="{F32118E8-5598-434C-81DC-46E8D07FBDAB}" destId="{C131F086-8F24-4A11-8DC7-639BCBE18C4D}" srcOrd="2" destOrd="0" presId="urn:microsoft.com/office/officeart/2005/8/layout/process4"/>
    <dgm:cxn modelId="{2E47C26E-7F33-423E-BF9E-9904B089FB99}" type="presParOf" srcId="{C131F086-8F24-4A11-8DC7-639BCBE18C4D}" destId="{2E4BBADF-1874-42FC-AFE5-8FF9B2A5BB5D}" srcOrd="0" destOrd="0" presId="urn:microsoft.com/office/officeart/2005/8/layout/process4"/>
    <dgm:cxn modelId="{2D82C0FE-68FD-4521-AF0B-66979D6E150E}" type="presParOf" srcId="{C131F086-8F24-4A11-8DC7-639BCBE18C4D}" destId="{CCD7E5F9-386A-4192-AAD2-3E2EA609ECDD}" srcOrd="1"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ECD1AF0C-770C-45AB-8B0F-C2C0987B4D35}" type="doc">
      <dgm:prSet loTypeId="urn:microsoft.com/office/officeart/2005/8/layout/process4" loCatId="list" qsTypeId="urn:microsoft.com/office/officeart/2005/8/quickstyle/simple1" qsCatId="simple" csTypeId="urn:microsoft.com/office/officeart/2005/8/colors/accent1_2" csCatId="accent1" phldr="1"/>
      <dgm:spPr/>
      <dgm:t>
        <a:bodyPr/>
        <a:lstStyle/>
        <a:p>
          <a:endParaRPr lang="ru-RU"/>
        </a:p>
      </dgm:t>
    </dgm:pt>
    <dgm:pt modelId="{CDF53514-B9E0-42D6-8AC4-D2409130A869}" type="pres">
      <dgm:prSet presAssocID="{ECD1AF0C-770C-45AB-8B0F-C2C0987B4D35}" presName="Name0" presStyleCnt="0">
        <dgm:presLayoutVars>
          <dgm:dir/>
          <dgm:animLvl val="lvl"/>
          <dgm:resizeHandles val="exact"/>
        </dgm:presLayoutVars>
      </dgm:prSet>
      <dgm:spPr/>
      <dgm:t>
        <a:bodyPr/>
        <a:lstStyle/>
        <a:p>
          <a:endParaRPr lang="ru-RU"/>
        </a:p>
      </dgm:t>
    </dgm:pt>
  </dgm:ptLst>
  <dgm:cxnLst>
    <dgm:cxn modelId="{FD6383D0-0AD2-4F94-B061-913630A2C647}" type="presOf" srcId="{ECD1AF0C-770C-45AB-8B0F-C2C0987B4D35}" destId="{CDF53514-B9E0-42D6-8AC4-D2409130A869}" srcOrd="0"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CACDAAF4-947E-404F-B443-3BD2F193233B}" type="doc">
      <dgm:prSet loTypeId="urn:microsoft.com/office/officeart/2005/8/layout/hList3" loCatId="list" qsTypeId="urn:microsoft.com/office/officeart/2005/8/quickstyle/simple1" qsCatId="simple" csTypeId="urn:microsoft.com/office/officeart/2005/8/colors/accent1_2" csCatId="accent1" phldr="1"/>
      <dgm:spPr/>
      <dgm:t>
        <a:bodyPr/>
        <a:lstStyle/>
        <a:p>
          <a:endParaRPr lang="ru-RU"/>
        </a:p>
      </dgm:t>
    </dgm:pt>
    <dgm:pt modelId="{35046934-5E5C-4946-B018-4BFDE4A1AE6A}">
      <dgm:prSet phldrT="[Текст]" custT="1"/>
      <dgm:spPr/>
      <dgm:t>
        <a:bodyPr/>
        <a:lstStyle/>
        <a:p>
          <a:r>
            <a:rPr lang="ru-RU" sz="1800" dirty="0" smtClean="0"/>
            <a:t>Что проверяют</a:t>
          </a:r>
          <a:endParaRPr lang="ru-RU" sz="1800" dirty="0"/>
        </a:p>
      </dgm:t>
    </dgm:pt>
    <dgm:pt modelId="{6E9556D7-4159-4C36-802D-39BFB0C1E41A}" type="parTrans" cxnId="{79BD3F3E-A066-4AE7-9F11-D1A01BD102B4}">
      <dgm:prSet/>
      <dgm:spPr/>
      <dgm:t>
        <a:bodyPr/>
        <a:lstStyle/>
        <a:p>
          <a:endParaRPr lang="ru-RU"/>
        </a:p>
      </dgm:t>
    </dgm:pt>
    <dgm:pt modelId="{9D5AAF6A-DAFE-4B5D-A8A8-FCAF44F01CF2}" type="sibTrans" cxnId="{79BD3F3E-A066-4AE7-9F11-D1A01BD102B4}">
      <dgm:prSet/>
      <dgm:spPr/>
      <dgm:t>
        <a:bodyPr/>
        <a:lstStyle/>
        <a:p>
          <a:endParaRPr lang="ru-RU"/>
        </a:p>
      </dgm:t>
    </dgm:pt>
    <dgm:pt modelId="{6B7DF4B1-5437-4E63-936E-703DF8B2DF30}">
      <dgm:prSet phldrT="[Текст]" custT="1"/>
      <dgm:spPr/>
      <dgm:t>
        <a:bodyPr/>
        <a:lstStyle/>
        <a:p>
          <a:r>
            <a:rPr lang="ru-RU" sz="1200" dirty="0" smtClean="0"/>
            <a:t>1.Проверяют несущие и ограждающие конструкции зданий</a:t>
          </a:r>
        </a:p>
        <a:p>
          <a:r>
            <a:rPr lang="ru-RU" sz="1200" dirty="0" smtClean="0"/>
            <a:t>2.Устраняют выявленные в конструкциях щели и зазоры</a:t>
          </a:r>
        </a:p>
        <a:p>
          <a:r>
            <a:rPr lang="ru-RU" sz="1200" dirty="0" smtClean="0"/>
            <a:t>3.Проверяют наличие устройств и инвентаря , с помощью которого производят очистку снега с крыш</a:t>
          </a:r>
        </a:p>
        <a:p>
          <a:r>
            <a:rPr lang="ru-RU" sz="1200" dirty="0" smtClean="0"/>
            <a:t>4.Устанавливают подготовленность покрытий зданий к удалению снега , а также желобов и водостоков</a:t>
          </a:r>
        </a:p>
        <a:p>
          <a:r>
            <a:rPr lang="ru-RU" sz="1200" dirty="0" smtClean="0"/>
            <a:t>5.Проверяют исправность и готовность к работе в зимних условиях </a:t>
          </a:r>
          <a:r>
            <a:rPr lang="ru-RU" sz="1400" dirty="0" smtClean="0"/>
            <a:t>открывающихся  элементов</a:t>
          </a:r>
        </a:p>
        <a:p>
          <a:endParaRPr lang="ru-RU" sz="1800" dirty="0"/>
        </a:p>
      </dgm:t>
    </dgm:pt>
    <dgm:pt modelId="{F521CF28-0161-4C03-92F1-8F1388499876}" type="parTrans" cxnId="{733573D2-0AEF-47C9-B2B9-BCC5A3D45F16}">
      <dgm:prSet/>
      <dgm:spPr/>
      <dgm:t>
        <a:bodyPr/>
        <a:lstStyle/>
        <a:p>
          <a:endParaRPr lang="ru-RU"/>
        </a:p>
      </dgm:t>
    </dgm:pt>
    <dgm:pt modelId="{CF7FF209-0EA1-47D0-8527-D102CE22F1D7}" type="sibTrans" cxnId="{733573D2-0AEF-47C9-B2B9-BCC5A3D45F16}">
      <dgm:prSet/>
      <dgm:spPr/>
      <dgm:t>
        <a:bodyPr/>
        <a:lstStyle/>
        <a:p>
          <a:endParaRPr lang="ru-RU"/>
        </a:p>
      </dgm:t>
    </dgm:pt>
    <dgm:pt modelId="{A8938E3F-09B5-4F67-90B4-8FDB5CF7472B}">
      <dgm:prSet phldrT="[Текст]" custT="1"/>
      <dgm:spPr/>
      <dgm:t>
        <a:bodyPr/>
        <a:lstStyle/>
        <a:p>
          <a:r>
            <a:rPr lang="ru-RU" sz="1400" dirty="0" smtClean="0"/>
            <a:t>1.Проверяют состояние несущих и ограждающих конструкций и выявляют их возможные повреждения в результате атмосферных и др. воздействий</a:t>
          </a:r>
        </a:p>
        <a:p>
          <a:r>
            <a:rPr lang="ru-RU" sz="1400" dirty="0" smtClean="0"/>
            <a:t>2.Устанавливают дефектные места , которые требуют длительного наблюдения</a:t>
          </a:r>
        </a:p>
        <a:p>
          <a:r>
            <a:rPr lang="ru-RU" sz="1400" dirty="0" smtClean="0"/>
            <a:t>3.Проверяют механизмы и открывающиеся элементы окон , дверей и других устройств</a:t>
          </a:r>
        </a:p>
        <a:p>
          <a:r>
            <a:rPr lang="ru-RU" sz="1400" dirty="0" smtClean="0"/>
            <a:t>4.Приводят в порядок водостоки , </a:t>
          </a:r>
          <a:r>
            <a:rPr lang="ru-RU" sz="1400" dirty="0" err="1" smtClean="0"/>
            <a:t>отмостки</a:t>
          </a:r>
          <a:r>
            <a:rPr lang="ru-RU" sz="1400" dirty="0" smtClean="0"/>
            <a:t> и </a:t>
          </a:r>
          <a:r>
            <a:rPr lang="ru-RU" sz="1400" dirty="0" err="1" smtClean="0"/>
            <a:t>ливнеприемники</a:t>
          </a:r>
          <a:endParaRPr lang="ru-RU" sz="1400" dirty="0"/>
        </a:p>
      </dgm:t>
    </dgm:pt>
    <dgm:pt modelId="{72FD1CEC-B0FA-400E-85F5-EBAE180ADEB4}" type="parTrans" cxnId="{EBE1563E-6A48-4435-AE0E-C2C12E52D379}">
      <dgm:prSet/>
      <dgm:spPr/>
      <dgm:t>
        <a:bodyPr/>
        <a:lstStyle/>
        <a:p>
          <a:endParaRPr lang="ru-RU"/>
        </a:p>
      </dgm:t>
    </dgm:pt>
    <dgm:pt modelId="{65B95B2D-519C-4D09-A7F3-CB99493F02E8}" type="sibTrans" cxnId="{EBE1563E-6A48-4435-AE0E-C2C12E52D379}">
      <dgm:prSet/>
      <dgm:spPr/>
      <dgm:t>
        <a:bodyPr/>
        <a:lstStyle/>
        <a:p>
          <a:endParaRPr lang="ru-RU"/>
        </a:p>
      </dgm:t>
    </dgm:pt>
    <dgm:pt modelId="{B7BF8BA1-C698-4229-B0CE-1F90CD431D3F}" type="pres">
      <dgm:prSet presAssocID="{CACDAAF4-947E-404F-B443-3BD2F193233B}" presName="composite" presStyleCnt="0">
        <dgm:presLayoutVars>
          <dgm:chMax val="1"/>
          <dgm:dir/>
          <dgm:resizeHandles val="exact"/>
        </dgm:presLayoutVars>
      </dgm:prSet>
      <dgm:spPr/>
      <dgm:t>
        <a:bodyPr/>
        <a:lstStyle/>
        <a:p>
          <a:endParaRPr lang="ru-RU"/>
        </a:p>
      </dgm:t>
    </dgm:pt>
    <dgm:pt modelId="{40A59A91-3689-4C15-868A-C6EB94C4C2E6}" type="pres">
      <dgm:prSet presAssocID="{35046934-5E5C-4946-B018-4BFDE4A1AE6A}" presName="roof" presStyleLbl="dkBgShp" presStyleIdx="0" presStyleCnt="2" custScaleX="94499" custScaleY="20711"/>
      <dgm:spPr/>
      <dgm:t>
        <a:bodyPr/>
        <a:lstStyle/>
        <a:p>
          <a:endParaRPr lang="ru-RU"/>
        </a:p>
      </dgm:t>
    </dgm:pt>
    <dgm:pt modelId="{A7B82EB1-7AB9-4E3D-971D-7ACB63A3729C}" type="pres">
      <dgm:prSet presAssocID="{35046934-5E5C-4946-B018-4BFDE4A1AE6A}" presName="pillars" presStyleCnt="0"/>
      <dgm:spPr/>
    </dgm:pt>
    <dgm:pt modelId="{9FB52699-EFDC-4CCB-AB59-930C61993498}" type="pres">
      <dgm:prSet presAssocID="{35046934-5E5C-4946-B018-4BFDE4A1AE6A}" presName="pillar1" presStyleLbl="node1" presStyleIdx="0" presStyleCnt="2" custScaleX="404377" custScaleY="145489" custLinFactNeighborX="-13855" custLinFactNeighborY="7322">
        <dgm:presLayoutVars>
          <dgm:bulletEnabled val="1"/>
        </dgm:presLayoutVars>
      </dgm:prSet>
      <dgm:spPr/>
      <dgm:t>
        <a:bodyPr/>
        <a:lstStyle/>
        <a:p>
          <a:endParaRPr lang="ru-RU"/>
        </a:p>
      </dgm:t>
    </dgm:pt>
    <dgm:pt modelId="{B3DE75D7-184A-45AF-A423-55C8DCF2FDA5}" type="pres">
      <dgm:prSet presAssocID="{A8938E3F-09B5-4F67-90B4-8FDB5CF7472B}" presName="pillarX" presStyleLbl="node1" presStyleIdx="1" presStyleCnt="2" custScaleX="444422" custScaleY="139228" custLinFactNeighborX="3438" custLinFactNeighborY="1368">
        <dgm:presLayoutVars>
          <dgm:bulletEnabled val="1"/>
        </dgm:presLayoutVars>
      </dgm:prSet>
      <dgm:spPr/>
      <dgm:t>
        <a:bodyPr/>
        <a:lstStyle/>
        <a:p>
          <a:endParaRPr lang="ru-RU"/>
        </a:p>
      </dgm:t>
    </dgm:pt>
    <dgm:pt modelId="{76A7FB81-B975-4E2A-A1F2-AF43ED0F0862}" type="pres">
      <dgm:prSet presAssocID="{35046934-5E5C-4946-B018-4BFDE4A1AE6A}" presName="base" presStyleLbl="dkBgShp" presStyleIdx="1" presStyleCnt="2" custLinFactY="100000" custLinFactNeighborY="182557"/>
      <dgm:spPr/>
    </dgm:pt>
  </dgm:ptLst>
  <dgm:cxnLst>
    <dgm:cxn modelId="{15BF3F32-3FE6-4899-A23C-B60DCCE50956}" type="presOf" srcId="{6B7DF4B1-5437-4E63-936E-703DF8B2DF30}" destId="{9FB52699-EFDC-4CCB-AB59-930C61993498}" srcOrd="0" destOrd="0" presId="urn:microsoft.com/office/officeart/2005/8/layout/hList3"/>
    <dgm:cxn modelId="{EBE1563E-6A48-4435-AE0E-C2C12E52D379}" srcId="{35046934-5E5C-4946-B018-4BFDE4A1AE6A}" destId="{A8938E3F-09B5-4F67-90B4-8FDB5CF7472B}" srcOrd="1" destOrd="0" parTransId="{72FD1CEC-B0FA-400E-85F5-EBAE180ADEB4}" sibTransId="{65B95B2D-519C-4D09-A7F3-CB99493F02E8}"/>
    <dgm:cxn modelId="{733573D2-0AEF-47C9-B2B9-BCC5A3D45F16}" srcId="{35046934-5E5C-4946-B018-4BFDE4A1AE6A}" destId="{6B7DF4B1-5437-4E63-936E-703DF8B2DF30}" srcOrd="0" destOrd="0" parTransId="{F521CF28-0161-4C03-92F1-8F1388499876}" sibTransId="{CF7FF209-0EA1-47D0-8527-D102CE22F1D7}"/>
    <dgm:cxn modelId="{F975D6A9-E273-40A3-A45D-CF475FDA05A4}" type="presOf" srcId="{35046934-5E5C-4946-B018-4BFDE4A1AE6A}" destId="{40A59A91-3689-4C15-868A-C6EB94C4C2E6}" srcOrd="0" destOrd="0" presId="urn:microsoft.com/office/officeart/2005/8/layout/hList3"/>
    <dgm:cxn modelId="{79BD3F3E-A066-4AE7-9F11-D1A01BD102B4}" srcId="{CACDAAF4-947E-404F-B443-3BD2F193233B}" destId="{35046934-5E5C-4946-B018-4BFDE4A1AE6A}" srcOrd="0" destOrd="0" parTransId="{6E9556D7-4159-4C36-802D-39BFB0C1E41A}" sibTransId="{9D5AAF6A-DAFE-4B5D-A8A8-FCAF44F01CF2}"/>
    <dgm:cxn modelId="{33D1E3A1-5E01-4DF0-9060-A1CB45282C40}" type="presOf" srcId="{CACDAAF4-947E-404F-B443-3BD2F193233B}" destId="{B7BF8BA1-C698-4229-B0CE-1F90CD431D3F}" srcOrd="0" destOrd="0" presId="urn:microsoft.com/office/officeart/2005/8/layout/hList3"/>
    <dgm:cxn modelId="{A91B7CD9-80AD-4267-9EB9-9180730A281A}" type="presOf" srcId="{A8938E3F-09B5-4F67-90B4-8FDB5CF7472B}" destId="{B3DE75D7-184A-45AF-A423-55C8DCF2FDA5}" srcOrd="0" destOrd="0" presId="urn:microsoft.com/office/officeart/2005/8/layout/hList3"/>
    <dgm:cxn modelId="{92A5B938-1246-4357-A165-3EECC03C089F}" type="presParOf" srcId="{B7BF8BA1-C698-4229-B0CE-1F90CD431D3F}" destId="{40A59A91-3689-4C15-868A-C6EB94C4C2E6}" srcOrd="0" destOrd="0" presId="urn:microsoft.com/office/officeart/2005/8/layout/hList3"/>
    <dgm:cxn modelId="{C3627183-6003-4689-AC82-8254E37BD543}" type="presParOf" srcId="{B7BF8BA1-C698-4229-B0CE-1F90CD431D3F}" destId="{A7B82EB1-7AB9-4E3D-971D-7ACB63A3729C}" srcOrd="1" destOrd="0" presId="urn:microsoft.com/office/officeart/2005/8/layout/hList3"/>
    <dgm:cxn modelId="{053FD4BA-F5B3-45E3-BBF2-FDAF51E927D7}" type="presParOf" srcId="{A7B82EB1-7AB9-4E3D-971D-7ACB63A3729C}" destId="{9FB52699-EFDC-4CCB-AB59-930C61993498}" srcOrd="0" destOrd="0" presId="urn:microsoft.com/office/officeart/2005/8/layout/hList3"/>
    <dgm:cxn modelId="{0EE8E383-1AE7-4ED5-97F0-43733E348E94}" type="presParOf" srcId="{A7B82EB1-7AB9-4E3D-971D-7ACB63A3729C}" destId="{B3DE75D7-184A-45AF-A423-55C8DCF2FDA5}" srcOrd="1" destOrd="0" presId="urn:microsoft.com/office/officeart/2005/8/layout/hList3"/>
    <dgm:cxn modelId="{E602F547-4700-462A-9DE2-852B78BFBD8D}" type="presParOf" srcId="{B7BF8BA1-C698-4229-B0CE-1F90CD431D3F}" destId="{76A7FB81-B975-4E2A-A1F2-AF43ED0F0862}" srcOrd="2" destOrd="0" presId="urn:microsoft.com/office/officeart/2005/8/layout/hList3"/>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94A85806-76FD-4E42-8BFB-62926D9B2F53}" type="doc">
      <dgm:prSet loTypeId="urn:microsoft.com/office/officeart/2005/8/layout/arrow2" loCatId="process" qsTypeId="urn:microsoft.com/office/officeart/2005/8/quickstyle/3d3" qsCatId="3D" csTypeId="urn:microsoft.com/office/officeart/2005/8/colors/accent1_2" csCatId="accent1" phldr="1"/>
      <dgm:spPr/>
      <dgm:t>
        <a:bodyPr/>
        <a:lstStyle/>
        <a:p>
          <a:endParaRPr lang="ru-RU"/>
        </a:p>
      </dgm:t>
    </dgm:pt>
    <dgm:pt modelId="{80404393-6058-4242-B932-CDA8A093B9FA}">
      <dgm:prSet phldrT="[Текст]" custT="1"/>
      <dgm:spPr/>
      <dgm:t>
        <a:bodyPr/>
        <a:lstStyle/>
        <a:p>
          <a:pPr>
            <a:spcAft>
              <a:spcPts val="0"/>
            </a:spcAft>
          </a:pPr>
          <a:r>
            <a:rPr lang="ru-RU" sz="1600" i="1" dirty="0" smtClean="0"/>
            <a:t>Инженерные</a:t>
          </a:r>
        </a:p>
        <a:p>
          <a:pPr>
            <a:spcAft>
              <a:spcPts val="0"/>
            </a:spcAft>
          </a:pPr>
          <a:r>
            <a:rPr lang="ru-RU" sz="1600" i="1" dirty="0" smtClean="0"/>
            <a:t> изыскания и</a:t>
          </a:r>
        </a:p>
        <a:p>
          <a:pPr>
            <a:spcAft>
              <a:spcPts val="0"/>
            </a:spcAft>
          </a:pPr>
          <a:r>
            <a:rPr lang="ru-RU" sz="1600" i="1" dirty="0" smtClean="0"/>
            <a:t>проектирование</a:t>
          </a:r>
          <a:endParaRPr lang="ru-RU" sz="1600" i="1" dirty="0"/>
        </a:p>
      </dgm:t>
    </dgm:pt>
    <dgm:pt modelId="{86E650D8-B336-4E47-974D-F4C05AD7CDC7}" type="parTrans" cxnId="{F72805C0-5374-44E6-A3CA-D2CC478D85D2}">
      <dgm:prSet/>
      <dgm:spPr/>
      <dgm:t>
        <a:bodyPr/>
        <a:lstStyle/>
        <a:p>
          <a:endParaRPr lang="ru-RU"/>
        </a:p>
      </dgm:t>
    </dgm:pt>
    <dgm:pt modelId="{C065BDDC-6E0C-4D02-BADC-DCC05CD5120A}" type="sibTrans" cxnId="{F72805C0-5374-44E6-A3CA-D2CC478D85D2}">
      <dgm:prSet/>
      <dgm:spPr/>
      <dgm:t>
        <a:bodyPr/>
        <a:lstStyle/>
        <a:p>
          <a:endParaRPr lang="ru-RU"/>
        </a:p>
      </dgm:t>
    </dgm:pt>
    <dgm:pt modelId="{21C2093A-1FF5-408E-AB22-C69A78375FE2}">
      <dgm:prSet phldrT="[Текст]" custT="1"/>
      <dgm:spPr/>
      <dgm:t>
        <a:bodyPr/>
        <a:lstStyle/>
        <a:p>
          <a:pPr>
            <a:spcAft>
              <a:spcPts val="0"/>
            </a:spcAft>
          </a:pPr>
          <a:r>
            <a:rPr lang="ru-RU" sz="1600" i="1" dirty="0" smtClean="0"/>
            <a:t>Реконструкция</a:t>
          </a:r>
        </a:p>
        <a:p>
          <a:pPr>
            <a:spcAft>
              <a:spcPts val="0"/>
            </a:spcAft>
          </a:pPr>
          <a:r>
            <a:rPr lang="ru-RU" sz="1600" i="1" dirty="0" smtClean="0"/>
            <a:t>Капитальный ремонт</a:t>
          </a:r>
          <a:endParaRPr lang="ru-RU" sz="1600" i="1" dirty="0"/>
        </a:p>
      </dgm:t>
    </dgm:pt>
    <dgm:pt modelId="{41EA7DCF-BBE6-465A-8970-14B4F75D4FE8}" type="parTrans" cxnId="{93D41699-CD3A-48EC-90E5-879019F43DDF}">
      <dgm:prSet/>
      <dgm:spPr/>
      <dgm:t>
        <a:bodyPr/>
        <a:lstStyle/>
        <a:p>
          <a:endParaRPr lang="ru-RU"/>
        </a:p>
      </dgm:t>
    </dgm:pt>
    <dgm:pt modelId="{BACEF4BC-0DC7-420B-AAAC-1BAF08753A3B}" type="sibTrans" cxnId="{93D41699-CD3A-48EC-90E5-879019F43DDF}">
      <dgm:prSet/>
      <dgm:spPr/>
      <dgm:t>
        <a:bodyPr/>
        <a:lstStyle/>
        <a:p>
          <a:endParaRPr lang="ru-RU"/>
        </a:p>
      </dgm:t>
    </dgm:pt>
    <dgm:pt modelId="{61BC2986-C5E8-4A84-9B84-CA43B4399690}">
      <dgm:prSet phldrT="[Текст]" custT="1"/>
      <dgm:spPr/>
      <dgm:t>
        <a:bodyPr/>
        <a:lstStyle/>
        <a:p>
          <a:r>
            <a:rPr lang="ru-RU" sz="1600" b="0" i="1" dirty="0" smtClean="0"/>
            <a:t>Снос здания</a:t>
          </a:r>
          <a:endParaRPr lang="ru-RU" sz="1600" b="0" i="1" dirty="0"/>
        </a:p>
      </dgm:t>
    </dgm:pt>
    <dgm:pt modelId="{00D29934-BF90-4275-A2ED-8A8CEA75F362}" type="parTrans" cxnId="{1F3B6E3B-A884-4241-B1D7-0D6BE8907D24}">
      <dgm:prSet/>
      <dgm:spPr/>
      <dgm:t>
        <a:bodyPr/>
        <a:lstStyle/>
        <a:p>
          <a:endParaRPr lang="ru-RU"/>
        </a:p>
      </dgm:t>
    </dgm:pt>
    <dgm:pt modelId="{436B54DC-5606-41D7-A822-F29A5D6DA313}" type="sibTrans" cxnId="{1F3B6E3B-A884-4241-B1D7-0D6BE8907D24}">
      <dgm:prSet/>
      <dgm:spPr/>
      <dgm:t>
        <a:bodyPr/>
        <a:lstStyle/>
        <a:p>
          <a:endParaRPr lang="ru-RU"/>
        </a:p>
      </dgm:t>
    </dgm:pt>
    <dgm:pt modelId="{5DB05420-F13D-444E-A9BB-E8048774A662}">
      <dgm:prSet custT="1"/>
      <dgm:spPr/>
      <dgm:t>
        <a:bodyPr/>
        <a:lstStyle/>
        <a:p>
          <a:r>
            <a:rPr lang="ru-RU" sz="1600" i="1" dirty="0" smtClean="0"/>
            <a:t>Строительство</a:t>
          </a:r>
          <a:endParaRPr lang="ru-RU" sz="1600" i="1" dirty="0"/>
        </a:p>
      </dgm:t>
    </dgm:pt>
    <dgm:pt modelId="{29CE0327-2DE4-4105-B84C-D127EEE0DF15}" type="parTrans" cxnId="{5C6F6C53-D805-44C6-B68C-843F94F6E060}">
      <dgm:prSet/>
      <dgm:spPr/>
      <dgm:t>
        <a:bodyPr/>
        <a:lstStyle/>
        <a:p>
          <a:endParaRPr lang="ru-RU"/>
        </a:p>
      </dgm:t>
    </dgm:pt>
    <dgm:pt modelId="{D0A33C6E-70D8-4D34-BB69-9FF1A38FAD54}" type="sibTrans" cxnId="{5C6F6C53-D805-44C6-B68C-843F94F6E060}">
      <dgm:prSet/>
      <dgm:spPr/>
      <dgm:t>
        <a:bodyPr/>
        <a:lstStyle/>
        <a:p>
          <a:endParaRPr lang="ru-RU"/>
        </a:p>
      </dgm:t>
    </dgm:pt>
    <dgm:pt modelId="{14D1887F-0614-40D9-8276-F78844821CFD}">
      <dgm:prSet custT="1"/>
      <dgm:spPr/>
      <dgm:t>
        <a:bodyPr/>
        <a:lstStyle/>
        <a:p>
          <a:r>
            <a:rPr lang="ru-RU" sz="1600" i="1" dirty="0" smtClean="0"/>
            <a:t>Эксплуатация</a:t>
          </a:r>
          <a:endParaRPr lang="ru-RU" sz="1600" i="1" dirty="0"/>
        </a:p>
      </dgm:t>
    </dgm:pt>
    <dgm:pt modelId="{AFA24C73-CB32-4FE5-8ED1-EBD7BC79D073}" type="parTrans" cxnId="{B4D896C4-000F-45DD-8B3A-D7C3A781E5BB}">
      <dgm:prSet/>
      <dgm:spPr/>
      <dgm:t>
        <a:bodyPr/>
        <a:lstStyle/>
        <a:p>
          <a:endParaRPr lang="ru-RU"/>
        </a:p>
      </dgm:t>
    </dgm:pt>
    <dgm:pt modelId="{FB025C57-E4E7-41FB-A051-44FEFF5AE235}" type="sibTrans" cxnId="{B4D896C4-000F-45DD-8B3A-D7C3A781E5BB}">
      <dgm:prSet/>
      <dgm:spPr/>
      <dgm:t>
        <a:bodyPr/>
        <a:lstStyle/>
        <a:p>
          <a:endParaRPr lang="ru-RU"/>
        </a:p>
      </dgm:t>
    </dgm:pt>
    <dgm:pt modelId="{C41DC616-8D4E-4F1F-8AB3-F399390CBE11}">
      <dgm:prSet/>
      <dgm:spPr/>
      <dgm:t>
        <a:bodyPr/>
        <a:lstStyle/>
        <a:p>
          <a:endParaRPr lang="ru-RU"/>
        </a:p>
      </dgm:t>
    </dgm:pt>
    <dgm:pt modelId="{418A27AB-F6EC-443C-B9BC-B61A50CFA980}" type="parTrans" cxnId="{125B70E9-B776-4EBC-B7A7-7EECD56E61F6}">
      <dgm:prSet/>
      <dgm:spPr/>
      <dgm:t>
        <a:bodyPr/>
        <a:lstStyle/>
        <a:p>
          <a:endParaRPr lang="ru-RU"/>
        </a:p>
      </dgm:t>
    </dgm:pt>
    <dgm:pt modelId="{2C835BBC-1FFD-4CD3-ADFC-C901451E8DB4}" type="sibTrans" cxnId="{125B70E9-B776-4EBC-B7A7-7EECD56E61F6}">
      <dgm:prSet/>
      <dgm:spPr/>
      <dgm:t>
        <a:bodyPr/>
        <a:lstStyle/>
        <a:p>
          <a:endParaRPr lang="ru-RU"/>
        </a:p>
      </dgm:t>
    </dgm:pt>
    <dgm:pt modelId="{0855841F-4ACE-41C2-A98B-92988D136B14}" type="pres">
      <dgm:prSet presAssocID="{94A85806-76FD-4E42-8BFB-62926D9B2F53}" presName="arrowDiagram" presStyleCnt="0">
        <dgm:presLayoutVars>
          <dgm:chMax val="5"/>
          <dgm:dir/>
          <dgm:resizeHandles val="exact"/>
        </dgm:presLayoutVars>
      </dgm:prSet>
      <dgm:spPr/>
      <dgm:t>
        <a:bodyPr/>
        <a:lstStyle/>
        <a:p>
          <a:endParaRPr lang="ru-RU"/>
        </a:p>
      </dgm:t>
    </dgm:pt>
    <dgm:pt modelId="{46765FDC-755C-4447-BC65-77A4E66D535C}" type="pres">
      <dgm:prSet presAssocID="{94A85806-76FD-4E42-8BFB-62926D9B2F53}" presName="arrow" presStyleLbl="bgShp" presStyleIdx="0" presStyleCnt="1" custAng="0" custScaleX="115170"/>
      <dgm:spPr/>
    </dgm:pt>
    <dgm:pt modelId="{D8095335-E736-43AC-ADCE-82A0AA209C1F}" type="pres">
      <dgm:prSet presAssocID="{94A85806-76FD-4E42-8BFB-62926D9B2F53}" presName="arrowDiagram5" presStyleCnt="0"/>
      <dgm:spPr/>
    </dgm:pt>
    <dgm:pt modelId="{58BB9759-85B9-4D20-A58C-B7350B58DAB0}" type="pres">
      <dgm:prSet presAssocID="{80404393-6058-4242-B932-CDA8A093B9FA}" presName="bullet5a" presStyleLbl="node1" presStyleIdx="0" presStyleCnt="5" custLinFactX="-100000" custLinFactNeighborX="-192007" custLinFactNeighborY="44566"/>
      <dgm:spPr/>
    </dgm:pt>
    <dgm:pt modelId="{7A3F4463-1BC3-4234-9020-9592C344A656}" type="pres">
      <dgm:prSet presAssocID="{80404393-6058-4242-B932-CDA8A093B9FA}" presName="textBox5a" presStyleLbl="revTx" presStyleIdx="0" presStyleCnt="5" custScaleX="292536" custLinFactNeighborX="51133" custLinFactNeighborY="12465">
        <dgm:presLayoutVars>
          <dgm:bulletEnabled val="1"/>
        </dgm:presLayoutVars>
      </dgm:prSet>
      <dgm:spPr/>
      <dgm:t>
        <a:bodyPr/>
        <a:lstStyle/>
        <a:p>
          <a:endParaRPr lang="ru-RU"/>
        </a:p>
      </dgm:t>
    </dgm:pt>
    <dgm:pt modelId="{D2D53245-3519-41BC-8E05-2C55A1694019}" type="pres">
      <dgm:prSet presAssocID="{5DB05420-F13D-444E-A9BB-E8048774A662}" presName="bullet5b" presStyleLbl="node1" presStyleIdx="1" presStyleCnt="5" custLinFactNeighborX="-7933" custLinFactNeighborY="-18287"/>
      <dgm:spPr/>
    </dgm:pt>
    <dgm:pt modelId="{0DFC0538-BA27-4DD6-B0F0-45CC127450EE}" type="pres">
      <dgm:prSet presAssocID="{5DB05420-F13D-444E-A9BB-E8048774A662}" presName="textBox5b" presStyleLbl="revTx" presStyleIdx="1" presStyleCnt="5" custScaleX="225391" custScaleY="23474" custLinFactNeighborX="10912" custLinFactNeighborY="-22790">
        <dgm:presLayoutVars>
          <dgm:bulletEnabled val="1"/>
        </dgm:presLayoutVars>
      </dgm:prSet>
      <dgm:spPr/>
      <dgm:t>
        <a:bodyPr/>
        <a:lstStyle/>
        <a:p>
          <a:endParaRPr lang="ru-RU"/>
        </a:p>
      </dgm:t>
    </dgm:pt>
    <dgm:pt modelId="{0868779C-6D6D-4EF2-A624-0C2DCB4A4030}" type="pres">
      <dgm:prSet presAssocID="{14D1887F-0614-40D9-8276-F78844821CFD}" presName="bullet5c" presStyleLbl="node1" presStyleIdx="2" presStyleCnt="5"/>
      <dgm:spPr/>
    </dgm:pt>
    <dgm:pt modelId="{4FD0E0E1-C679-425E-B2E3-E34593224A94}" type="pres">
      <dgm:prSet presAssocID="{14D1887F-0614-40D9-8276-F78844821CFD}" presName="textBox5c" presStyleLbl="revTx" presStyleIdx="2" presStyleCnt="5" custScaleX="179560" custScaleY="27424" custLinFactNeighborX="3682" custLinFactNeighborY="-21549">
        <dgm:presLayoutVars>
          <dgm:bulletEnabled val="1"/>
        </dgm:presLayoutVars>
      </dgm:prSet>
      <dgm:spPr/>
      <dgm:t>
        <a:bodyPr/>
        <a:lstStyle/>
        <a:p>
          <a:endParaRPr lang="ru-RU"/>
        </a:p>
      </dgm:t>
    </dgm:pt>
    <dgm:pt modelId="{02DA6B76-71A9-48FE-B902-2AC0F6F14E74}" type="pres">
      <dgm:prSet presAssocID="{21C2093A-1FF5-408E-AB22-C69A78375FE2}" presName="bullet5d" presStyleLbl="node1" presStyleIdx="3" presStyleCnt="5" custLinFactNeighborX="50482" custLinFactNeighborY="-5338"/>
      <dgm:spPr/>
    </dgm:pt>
    <dgm:pt modelId="{871DE0FC-4B31-45D7-A00D-3FEA7B4239B2}" type="pres">
      <dgm:prSet presAssocID="{21C2093A-1FF5-408E-AB22-C69A78375FE2}" presName="textBox5d" presStyleLbl="revTx" presStyleIdx="3" presStyleCnt="5" custScaleX="171643" custScaleY="47952" custLinFactNeighborX="41206" custLinFactNeighborY="-13089">
        <dgm:presLayoutVars>
          <dgm:bulletEnabled val="1"/>
        </dgm:presLayoutVars>
      </dgm:prSet>
      <dgm:spPr/>
      <dgm:t>
        <a:bodyPr/>
        <a:lstStyle/>
        <a:p>
          <a:endParaRPr lang="ru-RU"/>
        </a:p>
      </dgm:t>
    </dgm:pt>
    <dgm:pt modelId="{A78DD8F4-3735-4D6B-B0EA-D23AE0878258}" type="pres">
      <dgm:prSet presAssocID="{61BC2986-C5E8-4A84-9B84-CA43B4399690}" presName="bullet5e" presStyleLbl="node1" presStyleIdx="4" presStyleCnt="5" custScaleX="80390" custScaleY="67993" custLinFactX="96232" custLinFactNeighborX="100000" custLinFactNeighborY="-12108"/>
      <dgm:spPr>
        <a:solidFill>
          <a:schemeClr val="accent6">
            <a:lumMod val="60000"/>
            <a:lumOff val="40000"/>
          </a:schemeClr>
        </a:solidFill>
      </dgm:spPr>
    </dgm:pt>
    <dgm:pt modelId="{03504FE8-5CD5-4105-9757-AD693E391EF3}" type="pres">
      <dgm:prSet presAssocID="{61BC2986-C5E8-4A84-9B84-CA43B4399690}" presName="textBox5e" presStyleLbl="revTx" presStyleIdx="4" presStyleCnt="5" custScaleY="18886" custLinFactNeighborX="81166" custLinFactNeighborY="-31137">
        <dgm:presLayoutVars>
          <dgm:bulletEnabled val="1"/>
        </dgm:presLayoutVars>
      </dgm:prSet>
      <dgm:spPr/>
      <dgm:t>
        <a:bodyPr/>
        <a:lstStyle/>
        <a:p>
          <a:endParaRPr lang="ru-RU"/>
        </a:p>
      </dgm:t>
    </dgm:pt>
  </dgm:ptLst>
  <dgm:cxnLst>
    <dgm:cxn modelId="{D115E83C-2471-407F-A106-FDAE87CDB461}" type="presOf" srcId="{94A85806-76FD-4E42-8BFB-62926D9B2F53}" destId="{0855841F-4ACE-41C2-A98B-92988D136B14}" srcOrd="0" destOrd="0" presId="urn:microsoft.com/office/officeart/2005/8/layout/arrow2"/>
    <dgm:cxn modelId="{1F3B6E3B-A884-4241-B1D7-0D6BE8907D24}" srcId="{94A85806-76FD-4E42-8BFB-62926D9B2F53}" destId="{61BC2986-C5E8-4A84-9B84-CA43B4399690}" srcOrd="4" destOrd="0" parTransId="{00D29934-BF90-4275-A2ED-8A8CEA75F362}" sibTransId="{436B54DC-5606-41D7-A822-F29A5D6DA313}"/>
    <dgm:cxn modelId="{93D41699-CD3A-48EC-90E5-879019F43DDF}" srcId="{94A85806-76FD-4E42-8BFB-62926D9B2F53}" destId="{21C2093A-1FF5-408E-AB22-C69A78375FE2}" srcOrd="3" destOrd="0" parTransId="{41EA7DCF-BBE6-465A-8970-14B4F75D4FE8}" sibTransId="{BACEF4BC-0DC7-420B-AAAC-1BAF08753A3B}"/>
    <dgm:cxn modelId="{085A1B12-9BA0-444C-A753-18DBB33A724B}" type="presOf" srcId="{80404393-6058-4242-B932-CDA8A093B9FA}" destId="{7A3F4463-1BC3-4234-9020-9592C344A656}" srcOrd="0" destOrd="0" presId="urn:microsoft.com/office/officeart/2005/8/layout/arrow2"/>
    <dgm:cxn modelId="{359D07F3-9D05-4459-997C-6DEFEBA3CCA4}" type="presOf" srcId="{61BC2986-C5E8-4A84-9B84-CA43B4399690}" destId="{03504FE8-5CD5-4105-9757-AD693E391EF3}" srcOrd="0" destOrd="0" presId="urn:microsoft.com/office/officeart/2005/8/layout/arrow2"/>
    <dgm:cxn modelId="{5C6F6C53-D805-44C6-B68C-843F94F6E060}" srcId="{94A85806-76FD-4E42-8BFB-62926D9B2F53}" destId="{5DB05420-F13D-444E-A9BB-E8048774A662}" srcOrd="1" destOrd="0" parTransId="{29CE0327-2DE4-4105-B84C-D127EEE0DF15}" sibTransId="{D0A33C6E-70D8-4D34-BB69-9FF1A38FAD54}"/>
    <dgm:cxn modelId="{6AC70047-16FD-4AC2-9C50-44220AF80174}" type="presOf" srcId="{21C2093A-1FF5-408E-AB22-C69A78375FE2}" destId="{871DE0FC-4B31-45D7-A00D-3FEA7B4239B2}" srcOrd="0" destOrd="0" presId="urn:microsoft.com/office/officeart/2005/8/layout/arrow2"/>
    <dgm:cxn modelId="{B4D896C4-000F-45DD-8B3A-D7C3A781E5BB}" srcId="{94A85806-76FD-4E42-8BFB-62926D9B2F53}" destId="{14D1887F-0614-40D9-8276-F78844821CFD}" srcOrd="2" destOrd="0" parTransId="{AFA24C73-CB32-4FE5-8ED1-EBD7BC79D073}" sibTransId="{FB025C57-E4E7-41FB-A051-44FEFF5AE235}"/>
    <dgm:cxn modelId="{F72805C0-5374-44E6-A3CA-D2CC478D85D2}" srcId="{94A85806-76FD-4E42-8BFB-62926D9B2F53}" destId="{80404393-6058-4242-B932-CDA8A093B9FA}" srcOrd="0" destOrd="0" parTransId="{86E650D8-B336-4E47-974D-F4C05AD7CDC7}" sibTransId="{C065BDDC-6E0C-4D02-BADC-DCC05CD5120A}"/>
    <dgm:cxn modelId="{5CEBBAF2-4CE4-4DE4-AC9B-43B8B8ED0DF4}" type="presOf" srcId="{5DB05420-F13D-444E-A9BB-E8048774A662}" destId="{0DFC0538-BA27-4DD6-B0F0-45CC127450EE}" srcOrd="0" destOrd="0" presId="urn:microsoft.com/office/officeart/2005/8/layout/arrow2"/>
    <dgm:cxn modelId="{450BC29B-3EDB-4C79-93F2-93B843BA68B6}" type="presOf" srcId="{14D1887F-0614-40D9-8276-F78844821CFD}" destId="{4FD0E0E1-C679-425E-B2E3-E34593224A94}" srcOrd="0" destOrd="0" presId="urn:microsoft.com/office/officeart/2005/8/layout/arrow2"/>
    <dgm:cxn modelId="{125B70E9-B776-4EBC-B7A7-7EECD56E61F6}" srcId="{94A85806-76FD-4E42-8BFB-62926D9B2F53}" destId="{C41DC616-8D4E-4F1F-8AB3-F399390CBE11}" srcOrd="5" destOrd="0" parTransId="{418A27AB-F6EC-443C-B9BC-B61A50CFA980}" sibTransId="{2C835BBC-1FFD-4CD3-ADFC-C901451E8DB4}"/>
    <dgm:cxn modelId="{1C168F41-8EA0-4986-B010-67E397031B41}" type="presParOf" srcId="{0855841F-4ACE-41C2-A98B-92988D136B14}" destId="{46765FDC-755C-4447-BC65-77A4E66D535C}" srcOrd="0" destOrd="0" presId="urn:microsoft.com/office/officeart/2005/8/layout/arrow2"/>
    <dgm:cxn modelId="{FF1824FE-67F5-4D0B-A7E2-93755DC3CFB1}" type="presParOf" srcId="{0855841F-4ACE-41C2-A98B-92988D136B14}" destId="{D8095335-E736-43AC-ADCE-82A0AA209C1F}" srcOrd="1" destOrd="0" presId="urn:microsoft.com/office/officeart/2005/8/layout/arrow2"/>
    <dgm:cxn modelId="{8D9098B8-C03D-42B8-8213-39054F2A1350}" type="presParOf" srcId="{D8095335-E736-43AC-ADCE-82A0AA209C1F}" destId="{58BB9759-85B9-4D20-A58C-B7350B58DAB0}" srcOrd="0" destOrd="0" presId="urn:microsoft.com/office/officeart/2005/8/layout/arrow2"/>
    <dgm:cxn modelId="{D034FB5C-B8F6-4080-9D83-27E54277A5A3}" type="presParOf" srcId="{D8095335-E736-43AC-ADCE-82A0AA209C1F}" destId="{7A3F4463-1BC3-4234-9020-9592C344A656}" srcOrd="1" destOrd="0" presId="urn:microsoft.com/office/officeart/2005/8/layout/arrow2"/>
    <dgm:cxn modelId="{BEE8A1AF-9EAF-4C57-B126-E01E66907A2B}" type="presParOf" srcId="{D8095335-E736-43AC-ADCE-82A0AA209C1F}" destId="{D2D53245-3519-41BC-8E05-2C55A1694019}" srcOrd="2" destOrd="0" presId="urn:microsoft.com/office/officeart/2005/8/layout/arrow2"/>
    <dgm:cxn modelId="{8332D2E6-9E9E-42B9-A205-E832D8BBD9BA}" type="presParOf" srcId="{D8095335-E736-43AC-ADCE-82A0AA209C1F}" destId="{0DFC0538-BA27-4DD6-B0F0-45CC127450EE}" srcOrd="3" destOrd="0" presId="urn:microsoft.com/office/officeart/2005/8/layout/arrow2"/>
    <dgm:cxn modelId="{DDB67662-FAAF-4AA8-949D-E9C435F32B19}" type="presParOf" srcId="{D8095335-E736-43AC-ADCE-82A0AA209C1F}" destId="{0868779C-6D6D-4EF2-A624-0C2DCB4A4030}" srcOrd="4" destOrd="0" presId="urn:microsoft.com/office/officeart/2005/8/layout/arrow2"/>
    <dgm:cxn modelId="{959EF630-3005-4A0A-9EA3-DB03826E5359}" type="presParOf" srcId="{D8095335-E736-43AC-ADCE-82A0AA209C1F}" destId="{4FD0E0E1-C679-425E-B2E3-E34593224A94}" srcOrd="5" destOrd="0" presId="urn:microsoft.com/office/officeart/2005/8/layout/arrow2"/>
    <dgm:cxn modelId="{D706CBE1-1AE5-417D-B4C0-BE479ADECDEE}" type="presParOf" srcId="{D8095335-E736-43AC-ADCE-82A0AA209C1F}" destId="{02DA6B76-71A9-48FE-B902-2AC0F6F14E74}" srcOrd="6" destOrd="0" presId="urn:microsoft.com/office/officeart/2005/8/layout/arrow2"/>
    <dgm:cxn modelId="{AD09F3BA-E817-4C04-A273-57C469799F2C}" type="presParOf" srcId="{D8095335-E736-43AC-ADCE-82A0AA209C1F}" destId="{871DE0FC-4B31-45D7-A00D-3FEA7B4239B2}" srcOrd="7" destOrd="0" presId="urn:microsoft.com/office/officeart/2005/8/layout/arrow2"/>
    <dgm:cxn modelId="{03BD18ED-FB2C-4898-B009-E519B56E2D41}" type="presParOf" srcId="{D8095335-E736-43AC-ADCE-82A0AA209C1F}" destId="{A78DD8F4-3735-4D6B-B0EA-D23AE0878258}" srcOrd="8" destOrd="0" presId="urn:microsoft.com/office/officeart/2005/8/layout/arrow2"/>
    <dgm:cxn modelId="{F3E7C260-6B96-43D7-AF5C-7D2D7C5D1810}" type="presParOf" srcId="{D8095335-E736-43AC-ADCE-82A0AA209C1F}" destId="{03504FE8-5CD5-4105-9757-AD693E391EF3}" srcOrd="9" destOrd="0" presId="urn:microsoft.com/office/officeart/2005/8/layout/arrow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AB30C045-9706-4C93-BF17-BA4380CE16A3}" type="doc">
      <dgm:prSet loTypeId="urn:microsoft.com/office/officeart/2005/8/layout/vProcess5" loCatId="process" qsTypeId="urn:microsoft.com/office/officeart/2005/8/quickstyle/simple1" qsCatId="simple" csTypeId="urn:microsoft.com/office/officeart/2005/8/colors/accent1_2" csCatId="accent1" phldr="1"/>
      <dgm:spPr/>
      <dgm:t>
        <a:bodyPr/>
        <a:lstStyle/>
        <a:p>
          <a:endParaRPr lang="ru-RU"/>
        </a:p>
      </dgm:t>
    </dgm:pt>
    <dgm:pt modelId="{040A0BFE-3016-447A-BFFC-F60FFBF3FE81}">
      <dgm:prSet phldrT="[Текст]"/>
      <dgm:spPr/>
      <dgm:t>
        <a:bodyPr/>
        <a:lstStyle/>
        <a:p>
          <a:r>
            <a:rPr lang="ru-RU" i="1" dirty="0" smtClean="0"/>
            <a:t>Повышенный</a:t>
          </a:r>
          <a:endParaRPr lang="ru-RU" i="1" dirty="0"/>
        </a:p>
      </dgm:t>
    </dgm:pt>
    <dgm:pt modelId="{B6B276A8-9F69-4535-AF2A-2BA00692C671}" type="parTrans" cxnId="{5CB47062-7433-45D5-9F04-C40ADDE70C76}">
      <dgm:prSet/>
      <dgm:spPr/>
      <dgm:t>
        <a:bodyPr/>
        <a:lstStyle/>
        <a:p>
          <a:endParaRPr lang="ru-RU"/>
        </a:p>
      </dgm:t>
    </dgm:pt>
    <dgm:pt modelId="{121C88B3-06B5-4B3D-AA4E-1E8428E334FE}" type="sibTrans" cxnId="{5CB47062-7433-45D5-9F04-C40ADDE70C76}">
      <dgm:prSet/>
      <dgm:spPr/>
      <dgm:t>
        <a:bodyPr/>
        <a:lstStyle/>
        <a:p>
          <a:endParaRPr lang="ru-RU" dirty="0"/>
        </a:p>
      </dgm:t>
    </dgm:pt>
    <dgm:pt modelId="{6BB9C418-BA01-4628-A14A-039BA627C30E}">
      <dgm:prSet phldrT="[Текст]"/>
      <dgm:spPr/>
      <dgm:t>
        <a:bodyPr/>
        <a:lstStyle/>
        <a:p>
          <a:r>
            <a:rPr lang="ru-RU" i="1" dirty="0" smtClean="0"/>
            <a:t>Нормальный</a:t>
          </a:r>
          <a:endParaRPr lang="ru-RU" i="1" dirty="0"/>
        </a:p>
      </dgm:t>
    </dgm:pt>
    <dgm:pt modelId="{4387F861-08AD-454D-BB84-E8B6A1D778BB}" type="parTrans" cxnId="{704CA32B-D1A3-4C38-B4CF-B2BD2363BB7D}">
      <dgm:prSet/>
      <dgm:spPr/>
      <dgm:t>
        <a:bodyPr/>
        <a:lstStyle/>
        <a:p>
          <a:endParaRPr lang="ru-RU"/>
        </a:p>
      </dgm:t>
    </dgm:pt>
    <dgm:pt modelId="{D281B167-7FC8-42E2-9E50-3F469B89DADB}" type="sibTrans" cxnId="{704CA32B-D1A3-4C38-B4CF-B2BD2363BB7D}">
      <dgm:prSet/>
      <dgm:spPr/>
      <dgm:t>
        <a:bodyPr/>
        <a:lstStyle/>
        <a:p>
          <a:endParaRPr lang="ru-RU" dirty="0"/>
        </a:p>
      </dgm:t>
    </dgm:pt>
    <dgm:pt modelId="{B0B9D1F4-2D4C-45FE-86F9-10B68FC56669}">
      <dgm:prSet phldrT="[Текст]"/>
      <dgm:spPr/>
      <dgm:t>
        <a:bodyPr/>
        <a:lstStyle/>
        <a:p>
          <a:r>
            <a:rPr lang="ru-RU" i="1" dirty="0" smtClean="0"/>
            <a:t>Пониженный</a:t>
          </a:r>
          <a:endParaRPr lang="ru-RU" i="1" dirty="0"/>
        </a:p>
      </dgm:t>
    </dgm:pt>
    <dgm:pt modelId="{85CB1AB8-31E5-4FA1-BF76-80C5846742DB}" type="parTrans" cxnId="{67D56A75-E471-4130-9BC1-8DD4A9B7152D}">
      <dgm:prSet/>
      <dgm:spPr/>
      <dgm:t>
        <a:bodyPr/>
        <a:lstStyle/>
        <a:p>
          <a:endParaRPr lang="ru-RU"/>
        </a:p>
      </dgm:t>
    </dgm:pt>
    <dgm:pt modelId="{5BF87C39-E018-4EAC-B307-D2FF524F016B}" type="sibTrans" cxnId="{67D56A75-E471-4130-9BC1-8DD4A9B7152D}">
      <dgm:prSet/>
      <dgm:spPr/>
      <dgm:t>
        <a:bodyPr/>
        <a:lstStyle/>
        <a:p>
          <a:endParaRPr lang="ru-RU"/>
        </a:p>
      </dgm:t>
    </dgm:pt>
    <dgm:pt modelId="{C1C36411-DEB9-4CBA-A34A-8B78C85C1D7C}" type="pres">
      <dgm:prSet presAssocID="{AB30C045-9706-4C93-BF17-BA4380CE16A3}" presName="outerComposite" presStyleCnt="0">
        <dgm:presLayoutVars>
          <dgm:chMax val="5"/>
          <dgm:dir/>
          <dgm:resizeHandles val="exact"/>
        </dgm:presLayoutVars>
      </dgm:prSet>
      <dgm:spPr/>
      <dgm:t>
        <a:bodyPr/>
        <a:lstStyle/>
        <a:p>
          <a:endParaRPr lang="ru-RU"/>
        </a:p>
      </dgm:t>
    </dgm:pt>
    <dgm:pt modelId="{640F4917-AE50-4DA9-BF2D-14AB9E8854F3}" type="pres">
      <dgm:prSet presAssocID="{AB30C045-9706-4C93-BF17-BA4380CE16A3}" presName="dummyMaxCanvas" presStyleCnt="0">
        <dgm:presLayoutVars/>
      </dgm:prSet>
      <dgm:spPr/>
    </dgm:pt>
    <dgm:pt modelId="{00FD0120-4FD0-4A78-91E8-32746973B8B4}" type="pres">
      <dgm:prSet presAssocID="{AB30C045-9706-4C93-BF17-BA4380CE16A3}" presName="ThreeNodes_1" presStyleLbl="node1" presStyleIdx="0" presStyleCnt="3" custLinFactNeighborX="-1810" custLinFactNeighborY="0">
        <dgm:presLayoutVars>
          <dgm:bulletEnabled val="1"/>
        </dgm:presLayoutVars>
      </dgm:prSet>
      <dgm:spPr/>
      <dgm:t>
        <a:bodyPr/>
        <a:lstStyle/>
        <a:p>
          <a:endParaRPr lang="ru-RU"/>
        </a:p>
      </dgm:t>
    </dgm:pt>
    <dgm:pt modelId="{F7CE2056-EA73-4B15-80FE-27622B8D5F26}" type="pres">
      <dgm:prSet presAssocID="{AB30C045-9706-4C93-BF17-BA4380CE16A3}" presName="ThreeNodes_2" presStyleLbl="node1" presStyleIdx="1" presStyleCnt="3" custLinFactNeighborX="226" custLinFactNeighborY="-2381">
        <dgm:presLayoutVars>
          <dgm:bulletEnabled val="1"/>
        </dgm:presLayoutVars>
      </dgm:prSet>
      <dgm:spPr/>
      <dgm:t>
        <a:bodyPr/>
        <a:lstStyle/>
        <a:p>
          <a:endParaRPr lang="ru-RU"/>
        </a:p>
      </dgm:t>
    </dgm:pt>
    <dgm:pt modelId="{A29DC74D-EA25-4BF6-AF5C-1A1C62F4C577}" type="pres">
      <dgm:prSet presAssocID="{AB30C045-9706-4C93-BF17-BA4380CE16A3}" presName="ThreeNodes_3" presStyleLbl="node1" presStyleIdx="2" presStyleCnt="3" custLinFactNeighborX="-1499" custLinFactNeighborY="13979">
        <dgm:presLayoutVars>
          <dgm:bulletEnabled val="1"/>
        </dgm:presLayoutVars>
      </dgm:prSet>
      <dgm:spPr/>
      <dgm:t>
        <a:bodyPr/>
        <a:lstStyle/>
        <a:p>
          <a:endParaRPr lang="ru-RU"/>
        </a:p>
      </dgm:t>
    </dgm:pt>
    <dgm:pt modelId="{6DDE89E6-72D7-4638-AC30-748EF1F72879}" type="pres">
      <dgm:prSet presAssocID="{AB30C045-9706-4C93-BF17-BA4380CE16A3}" presName="ThreeConn_1-2" presStyleLbl="fgAccFollowNode1" presStyleIdx="0" presStyleCnt="2">
        <dgm:presLayoutVars>
          <dgm:bulletEnabled val="1"/>
        </dgm:presLayoutVars>
      </dgm:prSet>
      <dgm:spPr/>
      <dgm:t>
        <a:bodyPr/>
        <a:lstStyle/>
        <a:p>
          <a:endParaRPr lang="ru-RU"/>
        </a:p>
      </dgm:t>
    </dgm:pt>
    <dgm:pt modelId="{E7BABBFA-6A6C-4CF8-985F-4FDF716B92D8}" type="pres">
      <dgm:prSet presAssocID="{AB30C045-9706-4C93-BF17-BA4380CE16A3}" presName="ThreeConn_2-3" presStyleLbl="fgAccFollowNode1" presStyleIdx="1" presStyleCnt="2">
        <dgm:presLayoutVars>
          <dgm:bulletEnabled val="1"/>
        </dgm:presLayoutVars>
      </dgm:prSet>
      <dgm:spPr/>
      <dgm:t>
        <a:bodyPr/>
        <a:lstStyle/>
        <a:p>
          <a:endParaRPr lang="ru-RU"/>
        </a:p>
      </dgm:t>
    </dgm:pt>
    <dgm:pt modelId="{C80645D4-2740-449E-ADEC-9274FB3A5A48}" type="pres">
      <dgm:prSet presAssocID="{AB30C045-9706-4C93-BF17-BA4380CE16A3}" presName="ThreeNodes_1_text" presStyleLbl="node1" presStyleIdx="2" presStyleCnt="3">
        <dgm:presLayoutVars>
          <dgm:bulletEnabled val="1"/>
        </dgm:presLayoutVars>
      </dgm:prSet>
      <dgm:spPr/>
      <dgm:t>
        <a:bodyPr/>
        <a:lstStyle/>
        <a:p>
          <a:endParaRPr lang="ru-RU"/>
        </a:p>
      </dgm:t>
    </dgm:pt>
    <dgm:pt modelId="{CFB3251E-D8FD-44A4-BF10-B17DC3A5E381}" type="pres">
      <dgm:prSet presAssocID="{AB30C045-9706-4C93-BF17-BA4380CE16A3}" presName="ThreeNodes_2_text" presStyleLbl="node1" presStyleIdx="2" presStyleCnt="3">
        <dgm:presLayoutVars>
          <dgm:bulletEnabled val="1"/>
        </dgm:presLayoutVars>
      </dgm:prSet>
      <dgm:spPr/>
      <dgm:t>
        <a:bodyPr/>
        <a:lstStyle/>
        <a:p>
          <a:endParaRPr lang="ru-RU"/>
        </a:p>
      </dgm:t>
    </dgm:pt>
    <dgm:pt modelId="{CFEEB36A-9044-47AB-BA16-FA0CF3A31A82}" type="pres">
      <dgm:prSet presAssocID="{AB30C045-9706-4C93-BF17-BA4380CE16A3}" presName="ThreeNodes_3_text" presStyleLbl="node1" presStyleIdx="2" presStyleCnt="3">
        <dgm:presLayoutVars>
          <dgm:bulletEnabled val="1"/>
        </dgm:presLayoutVars>
      </dgm:prSet>
      <dgm:spPr/>
      <dgm:t>
        <a:bodyPr/>
        <a:lstStyle/>
        <a:p>
          <a:endParaRPr lang="ru-RU"/>
        </a:p>
      </dgm:t>
    </dgm:pt>
  </dgm:ptLst>
  <dgm:cxnLst>
    <dgm:cxn modelId="{4EA6422D-165C-4B68-A726-A60CFC77F7EB}" type="presOf" srcId="{040A0BFE-3016-447A-BFFC-F60FFBF3FE81}" destId="{00FD0120-4FD0-4A78-91E8-32746973B8B4}" srcOrd="0" destOrd="0" presId="urn:microsoft.com/office/officeart/2005/8/layout/vProcess5"/>
    <dgm:cxn modelId="{704CA32B-D1A3-4C38-B4CF-B2BD2363BB7D}" srcId="{AB30C045-9706-4C93-BF17-BA4380CE16A3}" destId="{6BB9C418-BA01-4628-A14A-039BA627C30E}" srcOrd="1" destOrd="0" parTransId="{4387F861-08AD-454D-BB84-E8B6A1D778BB}" sibTransId="{D281B167-7FC8-42E2-9E50-3F469B89DADB}"/>
    <dgm:cxn modelId="{EFD301DD-6310-4A8B-83C4-8B3CE0C3CED7}" type="presOf" srcId="{AB30C045-9706-4C93-BF17-BA4380CE16A3}" destId="{C1C36411-DEB9-4CBA-A34A-8B78C85C1D7C}" srcOrd="0" destOrd="0" presId="urn:microsoft.com/office/officeart/2005/8/layout/vProcess5"/>
    <dgm:cxn modelId="{2B140B97-DCC3-443D-9907-2910BEBF9791}" type="presOf" srcId="{B0B9D1F4-2D4C-45FE-86F9-10B68FC56669}" destId="{CFEEB36A-9044-47AB-BA16-FA0CF3A31A82}" srcOrd="1" destOrd="0" presId="urn:microsoft.com/office/officeart/2005/8/layout/vProcess5"/>
    <dgm:cxn modelId="{677EA333-D9B2-4EE4-B5B7-C7790A00D173}" type="presOf" srcId="{B0B9D1F4-2D4C-45FE-86F9-10B68FC56669}" destId="{A29DC74D-EA25-4BF6-AF5C-1A1C62F4C577}" srcOrd="0" destOrd="0" presId="urn:microsoft.com/office/officeart/2005/8/layout/vProcess5"/>
    <dgm:cxn modelId="{67D56A75-E471-4130-9BC1-8DD4A9B7152D}" srcId="{AB30C045-9706-4C93-BF17-BA4380CE16A3}" destId="{B0B9D1F4-2D4C-45FE-86F9-10B68FC56669}" srcOrd="2" destOrd="0" parTransId="{85CB1AB8-31E5-4FA1-BF76-80C5846742DB}" sibTransId="{5BF87C39-E018-4EAC-B307-D2FF524F016B}"/>
    <dgm:cxn modelId="{F38F73F6-B62D-498C-80E4-503257D2601B}" type="presOf" srcId="{6BB9C418-BA01-4628-A14A-039BA627C30E}" destId="{CFB3251E-D8FD-44A4-BF10-B17DC3A5E381}" srcOrd="1" destOrd="0" presId="urn:microsoft.com/office/officeart/2005/8/layout/vProcess5"/>
    <dgm:cxn modelId="{6EF04ED3-0689-4F10-B279-A2B61FC8D287}" type="presOf" srcId="{D281B167-7FC8-42E2-9E50-3F469B89DADB}" destId="{E7BABBFA-6A6C-4CF8-985F-4FDF716B92D8}" srcOrd="0" destOrd="0" presId="urn:microsoft.com/office/officeart/2005/8/layout/vProcess5"/>
    <dgm:cxn modelId="{5CB47062-7433-45D5-9F04-C40ADDE70C76}" srcId="{AB30C045-9706-4C93-BF17-BA4380CE16A3}" destId="{040A0BFE-3016-447A-BFFC-F60FFBF3FE81}" srcOrd="0" destOrd="0" parTransId="{B6B276A8-9F69-4535-AF2A-2BA00692C671}" sibTransId="{121C88B3-06B5-4B3D-AA4E-1E8428E334FE}"/>
    <dgm:cxn modelId="{D4F72F6B-A2D5-4C89-B34C-C052869C67D4}" type="presOf" srcId="{121C88B3-06B5-4B3D-AA4E-1E8428E334FE}" destId="{6DDE89E6-72D7-4638-AC30-748EF1F72879}" srcOrd="0" destOrd="0" presId="urn:microsoft.com/office/officeart/2005/8/layout/vProcess5"/>
    <dgm:cxn modelId="{2FC4668F-1FB2-4F75-ACD6-F459DB13AB03}" type="presOf" srcId="{6BB9C418-BA01-4628-A14A-039BA627C30E}" destId="{F7CE2056-EA73-4B15-80FE-27622B8D5F26}" srcOrd="0" destOrd="0" presId="urn:microsoft.com/office/officeart/2005/8/layout/vProcess5"/>
    <dgm:cxn modelId="{F74D6687-9B6E-412F-B2D2-B9D807DF9841}" type="presOf" srcId="{040A0BFE-3016-447A-BFFC-F60FFBF3FE81}" destId="{C80645D4-2740-449E-ADEC-9274FB3A5A48}" srcOrd="1" destOrd="0" presId="urn:microsoft.com/office/officeart/2005/8/layout/vProcess5"/>
    <dgm:cxn modelId="{05010D72-3355-4D37-B445-C26AD4FC7E5A}" type="presParOf" srcId="{C1C36411-DEB9-4CBA-A34A-8B78C85C1D7C}" destId="{640F4917-AE50-4DA9-BF2D-14AB9E8854F3}" srcOrd="0" destOrd="0" presId="urn:microsoft.com/office/officeart/2005/8/layout/vProcess5"/>
    <dgm:cxn modelId="{804D99E7-8170-4F11-AC4E-143BBB714A5E}" type="presParOf" srcId="{C1C36411-DEB9-4CBA-A34A-8B78C85C1D7C}" destId="{00FD0120-4FD0-4A78-91E8-32746973B8B4}" srcOrd="1" destOrd="0" presId="urn:microsoft.com/office/officeart/2005/8/layout/vProcess5"/>
    <dgm:cxn modelId="{03C2E789-4294-47E4-83EC-449A672B9B37}" type="presParOf" srcId="{C1C36411-DEB9-4CBA-A34A-8B78C85C1D7C}" destId="{F7CE2056-EA73-4B15-80FE-27622B8D5F26}" srcOrd="2" destOrd="0" presId="urn:microsoft.com/office/officeart/2005/8/layout/vProcess5"/>
    <dgm:cxn modelId="{55BD92AE-E81B-495A-AA71-8AADE3898B16}" type="presParOf" srcId="{C1C36411-DEB9-4CBA-A34A-8B78C85C1D7C}" destId="{A29DC74D-EA25-4BF6-AF5C-1A1C62F4C577}" srcOrd="3" destOrd="0" presId="urn:microsoft.com/office/officeart/2005/8/layout/vProcess5"/>
    <dgm:cxn modelId="{579B6250-6FBE-4FEA-A1BB-5349E831580F}" type="presParOf" srcId="{C1C36411-DEB9-4CBA-A34A-8B78C85C1D7C}" destId="{6DDE89E6-72D7-4638-AC30-748EF1F72879}" srcOrd="4" destOrd="0" presId="urn:microsoft.com/office/officeart/2005/8/layout/vProcess5"/>
    <dgm:cxn modelId="{EF82CE30-73D5-4469-AF58-CC4265E31DC7}" type="presParOf" srcId="{C1C36411-DEB9-4CBA-A34A-8B78C85C1D7C}" destId="{E7BABBFA-6A6C-4CF8-985F-4FDF716B92D8}" srcOrd="5" destOrd="0" presId="urn:microsoft.com/office/officeart/2005/8/layout/vProcess5"/>
    <dgm:cxn modelId="{88E47410-F652-49E2-B752-A0E18D8B1E4B}" type="presParOf" srcId="{C1C36411-DEB9-4CBA-A34A-8B78C85C1D7C}" destId="{C80645D4-2740-449E-ADEC-9274FB3A5A48}" srcOrd="6" destOrd="0" presId="urn:microsoft.com/office/officeart/2005/8/layout/vProcess5"/>
    <dgm:cxn modelId="{A40312AD-677C-4294-8875-1DCA9EE37A47}" type="presParOf" srcId="{C1C36411-DEB9-4CBA-A34A-8B78C85C1D7C}" destId="{CFB3251E-D8FD-44A4-BF10-B17DC3A5E381}" srcOrd="7" destOrd="0" presId="urn:microsoft.com/office/officeart/2005/8/layout/vProcess5"/>
    <dgm:cxn modelId="{EA964B57-14B3-48DF-B685-A711570D69FF}" type="presParOf" srcId="{C1C36411-DEB9-4CBA-A34A-8B78C85C1D7C}" destId="{CFEEB36A-9044-47AB-BA16-FA0CF3A31A82}"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6CC2850-41B8-4E84-AB2D-7553AB2E20BD}">
      <dsp:nvSpPr>
        <dsp:cNvPr id="0" name=""/>
        <dsp:cNvSpPr/>
      </dsp:nvSpPr>
      <dsp:spPr>
        <a:xfrm>
          <a:off x="0" y="1520463"/>
          <a:ext cx="7931224" cy="499049"/>
        </a:xfrm>
        <a:prstGeom prst="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6896" tIns="56896" rIns="56896" bIns="56896" numCol="1" spcCol="1270" anchor="ctr" anchorCtr="0">
          <a:noAutofit/>
        </a:bodyPr>
        <a:lstStyle/>
        <a:p>
          <a:pPr lvl="0" algn="ctr" defTabSz="355600">
            <a:lnSpc>
              <a:spcPct val="90000"/>
            </a:lnSpc>
            <a:spcBef>
              <a:spcPct val="0"/>
            </a:spcBef>
            <a:spcAft>
              <a:spcPct val="35000"/>
            </a:spcAft>
          </a:pPr>
          <a:r>
            <a:rPr lang="ru-RU" sz="800" kern="1200" dirty="0" smtClean="0"/>
            <a:t>Когда проверяют</a:t>
          </a:r>
          <a:endParaRPr lang="ru-RU" sz="800" kern="1200" dirty="0"/>
        </a:p>
      </dsp:txBody>
      <dsp:txXfrm>
        <a:off x="0" y="1520463"/>
        <a:ext cx="7931224" cy="269486"/>
      </dsp:txXfrm>
    </dsp:sp>
    <dsp:sp modelId="{A64EF11D-A71A-41CA-86C8-CFC39D46AD7B}">
      <dsp:nvSpPr>
        <dsp:cNvPr id="0" name=""/>
        <dsp:cNvSpPr/>
      </dsp:nvSpPr>
      <dsp:spPr>
        <a:xfrm>
          <a:off x="0" y="1779969"/>
          <a:ext cx="3965612" cy="229562"/>
        </a:xfrm>
        <a:prstGeom prst="rect">
          <a:avLst/>
        </a:prstGeom>
        <a:solidFill>
          <a:schemeClr val="accent1">
            <a:alpha val="90000"/>
            <a:tint val="40000"/>
            <a:hueOff val="0"/>
            <a:satOff val="0"/>
            <a:lumOff val="0"/>
            <a:alphaOff val="0"/>
          </a:schemeClr>
        </a:solidFill>
        <a:ln w="55000" cap="flat" cmpd="thickThin"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008" tIns="11430" rIns="64008" bIns="11430" numCol="1" spcCol="1270" anchor="ctr" anchorCtr="0">
          <a:noAutofit/>
        </a:bodyPr>
        <a:lstStyle/>
        <a:p>
          <a:pPr lvl="0" algn="ctr" defTabSz="400050">
            <a:lnSpc>
              <a:spcPct val="90000"/>
            </a:lnSpc>
            <a:spcBef>
              <a:spcPct val="0"/>
            </a:spcBef>
            <a:spcAft>
              <a:spcPct val="35000"/>
            </a:spcAft>
          </a:pPr>
          <a:r>
            <a:rPr lang="ru-RU" sz="900" kern="1200" dirty="0" smtClean="0"/>
            <a:t>В течении дня</a:t>
          </a:r>
          <a:endParaRPr lang="ru-RU" sz="900" kern="1200" dirty="0"/>
        </a:p>
      </dsp:txBody>
      <dsp:txXfrm>
        <a:off x="0" y="1779969"/>
        <a:ext cx="3965612" cy="229562"/>
      </dsp:txXfrm>
    </dsp:sp>
    <dsp:sp modelId="{68C04CE5-EA23-4274-895A-9240392F4DCB}">
      <dsp:nvSpPr>
        <dsp:cNvPr id="0" name=""/>
        <dsp:cNvSpPr/>
      </dsp:nvSpPr>
      <dsp:spPr>
        <a:xfrm>
          <a:off x="3965612" y="1779969"/>
          <a:ext cx="3965612" cy="229562"/>
        </a:xfrm>
        <a:prstGeom prst="rect">
          <a:avLst/>
        </a:prstGeom>
        <a:solidFill>
          <a:schemeClr val="accent1">
            <a:alpha val="90000"/>
            <a:tint val="40000"/>
            <a:hueOff val="0"/>
            <a:satOff val="0"/>
            <a:lumOff val="0"/>
            <a:alphaOff val="0"/>
          </a:schemeClr>
        </a:solidFill>
        <a:ln w="55000" cap="flat" cmpd="thickThin"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008" tIns="11430" rIns="64008" bIns="11430" numCol="1" spcCol="1270" anchor="ctr" anchorCtr="0">
          <a:noAutofit/>
        </a:bodyPr>
        <a:lstStyle/>
        <a:p>
          <a:pPr lvl="0" algn="ctr" defTabSz="400050">
            <a:lnSpc>
              <a:spcPct val="90000"/>
            </a:lnSpc>
            <a:spcBef>
              <a:spcPct val="0"/>
            </a:spcBef>
            <a:spcAft>
              <a:spcPct val="35000"/>
            </a:spcAft>
          </a:pPr>
          <a:r>
            <a:rPr lang="ru-RU" sz="900" kern="1200" dirty="0" smtClean="0"/>
            <a:t>Весной и осенью</a:t>
          </a:r>
          <a:endParaRPr lang="ru-RU" sz="900" kern="1200" dirty="0"/>
        </a:p>
      </dsp:txBody>
      <dsp:txXfrm>
        <a:off x="3965612" y="1779969"/>
        <a:ext cx="3965612" cy="229562"/>
      </dsp:txXfrm>
    </dsp:sp>
    <dsp:sp modelId="{18F06F51-0E68-4179-8663-219F96F7CFFF}">
      <dsp:nvSpPr>
        <dsp:cNvPr id="0" name=""/>
        <dsp:cNvSpPr/>
      </dsp:nvSpPr>
      <dsp:spPr>
        <a:xfrm rot="10800000">
          <a:off x="0" y="760410"/>
          <a:ext cx="7931224" cy="767538"/>
        </a:xfrm>
        <a:prstGeom prst="upArrowCallou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6896" tIns="56896" rIns="56896" bIns="56896" numCol="1" spcCol="1270" anchor="ctr" anchorCtr="0">
          <a:noAutofit/>
        </a:bodyPr>
        <a:lstStyle/>
        <a:p>
          <a:pPr lvl="0" algn="ctr" defTabSz="355600">
            <a:lnSpc>
              <a:spcPct val="90000"/>
            </a:lnSpc>
            <a:spcBef>
              <a:spcPct val="0"/>
            </a:spcBef>
            <a:spcAft>
              <a:spcPct val="35000"/>
            </a:spcAft>
          </a:pPr>
          <a:r>
            <a:rPr lang="ru-RU" sz="800" kern="1200" dirty="0" smtClean="0"/>
            <a:t>Кто проводит </a:t>
          </a:r>
          <a:endParaRPr lang="ru-RU" sz="800" kern="1200" dirty="0"/>
        </a:p>
      </dsp:txBody>
      <dsp:txXfrm rot="-10800000">
        <a:off x="0" y="760410"/>
        <a:ext cx="7931224" cy="269406"/>
      </dsp:txXfrm>
    </dsp:sp>
    <dsp:sp modelId="{8BE1BCAD-9734-4C47-800E-73C56DEF957D}">
      <dsp:nvSpPr>
        <dsp:cNvPr id="0" name=""/>
        <dsp:cNvSpPr/>
      </dsp:nvSpPr>
      <dsp:spPr>
        <a:xfrm>
          <a:off x="0" y="1029816"/>
          <a:ext cx="3965612" cy="229494"/>
        </a:xfrm>
        <a:prstGeom prst="rect">
          <a:avLst/>
        </a:prstGeom>
        <a:solidFill>
          <a:schemeClr val="accent1">
            <a:alpha val="90000"/>
            <a:tint val="40000"/>
            <a:hueOff val="0"/>
            <a:satOff val="0"/>
            <a:lumOff val="0"/>
            <a:alphaOff val="0"/>
          </a:schemeClr>
        </a:solidFill>
        <a:ln w="55000" cap="flat" cmpd="thickThin"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008" tIns="11430" rIns="64008" bIns="11430" numCol="1" spcCol="1270" anchor="ctr" anchorCtr="0">
          <a:noAutofit/>
        </a:bodyPr>
        <a:lstStyle/>
        <a:p>
          <a:pPr lvl="0" algn="ctr" defTabSz="400050">
            <a:lnSpc>
              <a:spcPct val="90000"/>
            </a:lnSpc>
            <a:spcBef>
              <a:spcPct val="0"/>
            </a:spcBef>
            <a:spcAft>
              <a:spcPct val="35000"/>
            </a:spcAft>
          </a:pPr>
          <a:r>
            <a:rPr lang="ru-RU" sz="900" kern="1200" dirty="0" smtClean="0"/>
            <a:t>ответственный</a:t>
          </a:r>
          <a:endParaRPr lang="ru-RU" sz="900" kern="1200" dirty="0"/>
        </a:p>
      </dsp:txBody>
      <dsp:txXfrm>
        <a:off x="0" y="1029816"/>
        <a:ext cx="3965612" cy="229494"/>
      </dsp:txXfrm>
    </dsp:sp>
    <dsp:sp modelId="{F72B0341-1EF6-489A-8D91-810BB65DBD81}">
      <dsp:nvSpPr>
        <dsp:cNvPr id="0" name=""/>
        <dsp:cNvSpPr/>
      </dsp:nvSpPr>
      <dsp:spPr>
        <a:xfrm>
          <a:off x="3965612" y="1029816"/>
          <a:ext cx="3965612" cy="229494"/>
        </a:xfrm>
        <a:prstGeom prst="rect">
          <a:avLst/>
        </a:prstGeom>
        <a:solidFill>
          <a:schemeClr val="accent1">
            <a:alpha val="90000"/>
            <a:tint val="40000"/>
            <a:hueOff val="0"/>
            <a:satOff val="0"/>
            <a:lumOff val="0"/>
            <a:alphaOff val="0"/>
          </a:schemeClr>
        </a:solidFill>
        <a:ln w="55000" cap="flat" cmpd="thickThin"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008" tIns="11430" rIns="64008" bIns="11430" numCol="1" spcCol="1270" anchor="ctr" anchorCtr="0">
          <a:noAutofit/>
        </a:bodyPr>
        <a:lstStyle/>
        <a:p>
          <a:pPr lvl="0" algn="ctr" defTabSz="400050">
            <a:lnSpc>
              <a:spcPct val="90000"/>
            </a:lnSpc>
            <a:spcBef>
              <a:spcPct val="0"/>
            </a:spcBef>
            <a:spcAft>
              <a:spcPct val="35000"/>
            </a:spcAft>
          </a:pPr>
          <a:r>
            <a:rPr lang="ru-RU" sz="900" kern="1200" dirty="0" smtClean="0"/>
            <a:t>Техническая комиссия или специализированная организация</a:t>
          </a:r>
          <a:endParaRPr lang="ru-RU" sz="900" kern="1200" dirty="0"/>
        </a:p>
      </dsp:txBody>
      <dsp:txXfrm>
        <a:off x="3965612" y="1029816"/>
        <a:ext cx="3965612" cy="229494"/>
      </dsp:txXfrm>
    </dsp:sp>
    <dsp:sp modelId="{177435AA-A492-439D-9B83-A2CD4F8DA69C}">
      <dsp:nvSpPr>
        <dsp:cNvPr id="0" name=""/>
        <dsp:cNvSpPr/>
      </dsp:nvSpPr>
      <dsp:spPr>
        <a:xfrm rot="10800000">
          <a:off x="0" y="357"/>
          <a:ext cx="7931224" cy="767538"/>
        </a:xfrm>
        <a:prstGeom prst="upArrowCallou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6896" tIns="56896" rIns="56896" bIns="56896" numCol="1" spcCol="1270" anchor="ctr" anchorCtr="0">
          <a:noAutofit/>
        </a:bodyPr>
        <a:lstStyle/>
        <a:p>
          <a:pPr lvl="0" algn="ctr" defTabSz="355600">
            <a:lnSpc>
              <a:spcPct val="90000"/>
            </a:lnSpc>
            <a:spcBef>
              <a:spcPct val="0"/>
            </a:spcBef>
            <a:spcAft>
              <a:spcPct val="35000"/>
            </a:spcAft>
          </a:pPr>
          <a:r>
            <a:rPr lang="ru-RU" sz="800" kern="1200" dirty="0" smtClean="0"/>
            <a:t>Вид осмотра</a:t>
          </a:r>
          <a:endParaRPr lang="ru-RU" sz="800" kern="1200" dirty="0"/>
        </a:p>
      </dsp:txBody>
      <dsp:txXfrm rot="-10800000">
        <a:off x="0" y="357"/>
        <a:ext cx="7931224" cy="269406"/>
      </dsp:txXfrm>
    </dsp:sp>
    <dsp:sp modelId="{0D48A6FB-EF19-4AEC-A5B6-501A831B2691}">
      <dsp:nvSpPr>
        <dsp:cNvPr id="0" name=""/>
        <dsp:cNvSpPr/>
      </dsp:nvSpPr>
      <dsp:spPr>
        <a:xfrm>
          <a:off x="0" y="269763"/>
          <a:ext cx="3965612" cy="229494"/>
        </a:xfrm>
        <a:prstGeom prst="rect">
          <a:avLst/>
        </a:prstGeom>
        <a:solidFill>
          <a:schemeClr val="accent1">
            <a:alpha val="90000"/>
            <a:tint val="40000"/>
            <a:hueOff val="0"/>
            <a:satOff val="0"/>
            <a:lumOff val="0"/>
            <a:alphaOff val="0"/>
          </a:schemeClr>
        </a:solidFill>
        <a:ln w="55000" cap="flat" cmpd="thickThin"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008" tIns="11430" rIns="64008" bIns="11430" numCol="1" spcCol="1270" anchor="ctr" anchorCtr="0">
          <a:noAutofit/>
        </a:bodyPr>
        <a:lstStyle/>
        <a:p>
          <a:pPr lvl="0" algn="ctr" defTabSz="400050">
            <a:lnSpc>
              <a:spcPct val="90000"/>
            </a:lnSpc>
            <a:spcBef>
              <a:spcPct val="0"/>
            </a:spcBef>
            <a:spcAft>
              <a:spcPct val="35000"/>
            </a:spcAft>
          </a:pPr>
          <a:r>
            <a:rPr lang="ru-RU" sz="900" kern="1200" dirty="0" smtClean="0"/>
            <a:t>текущий</a:t>
          </a:r>
          <a:endParaRPr lang="ru-RU" sz="900" kern="1200" dirty="0"/>
        </a:p>
      </dsp:txBody>
      <dsp:txXfrm>
        <a:off x="0" y="269763"/>
        <a:ext cx="3965612" cy="229494"/>
      </dsp:txXfrm>
    </dsp:sp>
    <dsp:sp modelId="{5C086020-147B-41E6-AB7D-605FC2ABA66F}">
      <dsp:nvSpPr>
        <dsp:cNvPr id="0" name=""/>
        <dsp:cNvSpPr/>
      </dsp:nvSpPr>
      <dsp:spPr>
        <a:xfrm>
          <a:off x="3965612" y="269763"/>
          <a:ext cx="3965612" cy="229494"/>
        </a:xfrm>
        <a:prstGeom prst="rect">
          <a:avLst/>
        </a:prstGeom>
        <a:solidFill>
          <a:schemeClr val="accent1">
            <a:alpha val="90000"/>
            <a:tint val="40000"/>
            <a:hueOff val="0"/>
            <a:satOff val="0"/>
            <a:lumOff val="0"/>
            <a:alphaOff val="0"/>
          </a:schemeClr>
        </a:solidFill>
        <a:ln w="55000" cap="flat" cmpd="thickThin"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008" tIns="11430" rIns="64008" bIns="11430" numCol="1" spcCol="1270" anchor="ctr" anchorCtr="0">
          <a:noAutofit/>
        </a:bodyPr>
        <a:lstStyle/>
        <a:p>
          <a:pPr lvl="0" algn="ctr" defTabSz="400050">
            <a:lnSpc>
              <a:spcPct val="90000"/>
            </a:lnSpc>
            <a:spcBef>
              <a:spcPct val="0"/>
            </a:spcBef>
            <a:spcAft>
              <a:spcPct val="35000"/>
            </a:spcAft>
          </a:pPr>
          <a:r>
            <a:rPr lang="ru-RU" sz="900" kern="1200" dirty="0" smtClean="0"/>
            <a:t>плановый</a:t>
          </a:r>
          <a:endParaRPr lang="ru-RU" sz="900" kern="1200" dirty="0"/>
        </a:p>
      </dsp:txBody>
      <dsp:txXfrm>
        <a:off x="3965612" y="269763"/>
        <a:ext cx="3965612" cy="229494"/>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3619F6B-AD9E-427E-BF54-D721753B142A}">
      <dsp:nvSpPr>
        <dsp:cNvPr id="0" name=""/>
        <dsp:cNvSpPr/>
      </dsp:nvSpPr>
      <dsp:spPr>
        <a:xfrm>
          <a:off x="0" y="1393715"/>
          <a:ext cx="7992888" cy="762582"/>
        </a:xfrm>
        <a:prstGeom prst="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784" tIns="49784" rIns="49784" bIns="49784" numCol="1" spcCol="1270" anchor="ctr" anchorCtr="0">
          <a:noAutofit/>
        </a:bodyPr>
        <a:lstStyle/>
        <a:p>
          <a:pPr lvl="0" algn="ctr" defTabSz="311150">
            <a:lnSpc>
              <a:spcPct val="90000"/>
            </a:lnSpc>
            <a:spcBef>
              <a:spcPct val="0"/>
            </a:spcBef>
            <a:spcAft>
              <a:spcPct val="35000"/>
            </a:spcAft>
          </a:pPr>
          <a:r>
            <a:rPr lang="ru-RU" sz="700" kern="1200" dirty="0" smtClean="0"/>
            <a:t>Цель осмотра</a:t>
          </a:r>
          <a:endParaRPr lang="ru-RU" sz="700" kern="1200" dirty="0"/>
        </a:p>
      </dsp:txBody>
      <dsp:txXfrm>
        <a:off x="0" y="1393715"/>
        <a:ext cx="7992888" cy="411794"/>
      </dsp:txXfrm>
    </dsp:sp>
    <dsp:sp modelId="{4D1CFBB9-311F-4F73-884D-77FAE0C6F64F}">
      <dsp:nvSpPr>
        <dsp:cNvPr id="0" name=""/>
        <dsp:cNvSpPr/>
      </dsp:nvSpPr>
      <dsp:spPr>
        <a:xfrm>
          <a:off x="0" y="1784156"/>
          <a:ext cx="3996443" cy="210453"/>
        </a:xfrm>
        <a:prstGeom prst="rect">
          <a:avLst/>
        </a:prstGeom>
        <a:solidFill>
          <a:schemeClr val="accent1">
            <a:alpha val="90000"/>
            <a:tint val="40000"/>
            <a:hueOff val="0"/>
            <a:satOff val="0"/>
            <a:lumOff val="0"/>
            <a:alphaOff val="0"/>
          </a:schemeClr>
        </a:solidFill>
        <a:ln w="55000" cap="flat" cmpd="thickThin"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008" tIns="11430" rIns="64008" bIns="11430" numCol="1" spcCol="1270" anchor="ctr" anchorCtr="0">
          <a:noAutofit/>
        </a:bodyPr>
        <a:lstStyle/>
        <a:p>
          <a:pPr lvl="0" algn="ctr" defTabSz="400050">
            <a:lnSpc>
              <a:spcPct val="90000"/>
            </a:lnSpc>
            <a:spcBef>
              <a:spcPct val="0"/>
            </a:spcBef>
            <a:spcAft>
              <a:spcPct val="35000"/>
            </a:spcAft>
          </a:pPr>
          <a:r>
            <a:rPr lang="ru-RU" sz="900" kern="1200" dirty="0" smtClean="0"/>
            <a:t>Для своевременного выявления нарушений в процессе эксплуатации и контроль их устранения</a:t>
          </a:r>
          <a:endParaRPr lang="ru-RU" sz="900" kern="1200" dirty="0"/>
        </a:p>
      </dsp:txBody>
      <dsp:txXfrm>
        <a:off x="0" y="1784156"/>
        <a:ext cx="3996443" cy="210453"/>
      </dsp:txXfrm>
    </dsp:sp>
    <dsp:sp modelId="{C60374DB-0B1F-40DE-9096-92788BAFADA3}">
      <dsp:nvSpPr>
        <dsp:cNvPr id="0" name=""/>
        <dsp:cNvSpPr/>
      </dsp:nvSpPr>
      <dsp:spPr>
        <a:xfrm>
          <a:off x="3996444" y="1784156"/>
          <a:ext cx="3996443" cy="210453"/>
        </a:xfrm>
        <a:prstGeom prst="rect">
          <a:avLst/>
        </a:prstGeom>
        <a:solidFill>
          <a:schemeClr val="accent1">
            <a:alpha val="90000"/>
            <a:tint val="40000"/>
            <a:hueOff val="0"/>
            <a:satOff val="0"/>
            <a:lumOff val="0"/>
            <a:alphaOff val="0"/>
          </a:schemeClr>
        </a:solidFill>
        <a:ln w="55000" cap="flat" cmpd="thickThin"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008" tIns="11430" rIns="64008" bIns="11430" numCol="1" spcCol="1270" anchor="ctr" anchorCtr="0">
          <a:noAutofit/>
        </a:bodyPr>
        <a:lstStyle/>
        <a:p>
          <a:pPr lvl="0" algn="ctr" defTabSz="400050">
            <a:lnSpc>
              <a:spcPct val="90000"/>
            </a:lnSpc>
            <a:spcBef>
              <a:spcPct val="0"/>
            </a:spcBef>
            <a:spcAft>
              <a:spcPct val="35000"/>
            </a:spcAft>
          </a:pPr>
          <a:r>
            <a:rPr lang="ru-RU" sz="900" kern="1200" dirty="0" smtClean="0"/>
            <a:t>Для систематизированного контроля конструктивных элементов и систем здания</a:t>
          </a:r>
          <a:endParaRPr lang="ru-RU" sz="900" kern="1200" dirty="0"/>
        </a:p>
      </dsp:txBody>
      <dsp:txXfrm>
        <a:off x="3996444" y="1784156"/>
        <a:ext cx="3996443" cy="210453"/>
      </dsp:txXfrm>
    </dsp:sp>
    <dsp:sp modelId="{5C0FBD41-730D-4DAA-8D7E-C23EB65F244D}">
      <dsp:nvSpPr>
        <dsp:cNvPr id="0" name=""/>
        <dsp:cNvSpPr/>
      </dsp:nvSpPr>
      <dsp:spPr>
        <a:xfrm rot="10800000">
          <a:off x="0" y="696931"/>
          <a:ext cx="7992888" cy="703646"/>
        </a:xfrm>
        <a:prstGeom prst="upArrowCallou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784" tIns="49784" rIns="49784" bIns="49784" numCol="1" spcCol="1270" anchor="ctr" anchorCtr="0">
          <a:noAutofit/>
        </a:bodyPr>
        <a:lstStyle/>
        <a:p>
          <a:pPr lvl="0" algn="ctr" defTabSz="311150">
            <a:lnSpc>
              <a:spcPct val="90000"/>
            </a:lnSpc>
            <a:spcBef>
              <a:spcPct val="0"/>
            </a:spcBef>
            <a:spcAft>
              <a:spcPct val="35000"/>
            </a:spcAft>
          </a:pPr>
          <a:r>
            <a:rPr lang="ru-RU" sz="700" kern="1200" dirty="0" smtClean="0"/>
            <a:t>Что проверяют</a:t>
          </a:r>
          <a:endParaRPr lang="ru-RU" sz="700" kern="1200" dirty="0"/>
        </a:p>
      </dsp:txBody>
      <dsp:txXfrm rot="-10800000">
        <a:off x="0" y="696931"/>
        <a:ext cx="7992888" cy="246979"/>
      </dsp:txXfrm>
    </dsp:sp>
    <dsp:sp modelId="{4EB211CD-FA7F-4B3A-8F20-6F61DE7F2E21}">
      <dsp:nvSpPr>
        <dsp:cNvPr id="0" name=""/>
        <dsp:cNvSpPr/>
      </dsp:nvSpPr>
      <dsp:spPr>
        <a:xfrm>
          <a:off x="0" y="943911"/>
          <a:ext cx="3996443" cy="210390"/>
        </a:xfrm>
        <a:prstGeom prst="rect">
          <a:avLst/>
        </a:prstGeom>
        <a:solidFill>
          <a:schemeClr val="accent1">
            <a:alpha val="90000"/>
            <a:tint val="40000"/>
            <a:hueOff val="0"/>
            <a:satOff val="0"/>
            <a:lumOff val="0"/>
            <a:alphaOff val="0"/>
          </a:schemeClr>
        </a:solidFill>
        <a:ln w="55000" cap="flat" cmpd="thickThin"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008" tIns="11430" rIns="64008" bIns="11430" numCol="1" spcCol="1270" anchor="ctr" anchorCtr="0">
          <a:noAutofit/>
        </a:bodyPr>
        <a:lstStyle/>
        <a:p>
          <a:pPr lvl="0" algn="ctr" defTabSz="400050">
            <a:lnSpc>
              <a:spcPct val="90000"/>
            </a:lnSpc>
            <a:spcBef>
              <a:spcPct val="0"/>
            </a:spcBef>
            <a:spcAft>
              <a:spcPct val="35000"/>
            </a:spcAft>
          </a:pPr>
          <a:r>
            <a:rPr lang="ru-RU" sz="900" kern="1200" dirty="0" smtClean="0"/>
            <a:t>Осмотр  зданий на соответствие техническому регламенту</a:t>
          </a:r>
          <a:endParaRPr lang="ru-RU" sz="900" kern="1200" dirty="0"/>
        </a:p>
      </dsp:txBody>
      <dsp:txXfrm>
        <a:off x="0" y="943911"/>
        <a:ext cx="3996443" cy="210390"/>
      </dsp:txXfrm>
    </dsp:sp>
    <dsp:sp modelId="{8388FEC0-76D3-4880-B227-3EC2DC02AF56}">
      <dsp:nvSpPr>
        <dsp:cNvPr id="0" name=""/>
        <dsp:cNvSpPr/>
      </dsp:nvSpPr>
      <dsp:spPr>
        <a:xfrm>
          <a:off x="3996444" y="943911"/>
          <a:ext cx="3996443" cy="210390"/>
        </a:xfrm>
        <a:prstGeom prst="rect">
          <a:avLst/>
        </a:prstGeom>
        <a:solidFill>
          <a:schemeClr val="accent1">
            <a:alpha val="90000"/>
            <a:tint val="40000"/>
            <a:hueOff val="0"/>
            <a:satOff val="0"/>
            <a:lumOff val="0"/>
            <a:alphaOff val="0"/>
          </a:schemeClr>
        </a:solidFill>
        <a:ln w="55000" cap="flat" cmpd="thickThin"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008" tIns="11430" rIns="64008" bIns="11430" numCol="1" spcCol="1270" anchor="ctr" anchorCtr="0">
          <a:noAutofit/>
        </a:bodyPr>
        <a:lstStyle/>
        <a:p>
          <a:pPr lvl="0" algn="ctr" defTabSz="400050">
            <a:lnSpc>
              <a:spcPct val="90000"/>
            </a:lnSpc>
            <a:spcBef>
              <a:spcPct val="0"/>
            </a:spcBef>
            <a:spcAft>
              <a:spcPct val="35000"/>
            </a:spcAft>
          </a:pPr>
          <a:r>
            <a:rPr lang="ru-RU" sz="900" kern="1200" dirty="0" smtClean="0"/>
            <a:t>Осмотр зданий целиком, включая конструкции и инженерно-техническое обеспечение,полностью осматриваются </a:t>
          </a:r>
          <a:r>
            <a:rPr lang="ru-RU" sz="900" kern="1200" dirty="0" err="1" smtClean="0"/>
            <a:t>фасад,стены,перекрытия,техническое</a:t>
          </a:r>
          <a:r>
            <a:rPr lang="ru-RU" sz="900" kern="1200" dirty="0" smtClean="0"/>
            <a:t> оснащение</a:t>
          </a:r>
          <a:endParaRPr lang="ru-RU" sz="900" kern="1200" dirty="0"/>
        </a:p>
      </dsp:txBody>
      <dsp:txXfrm>
        <a:off x="3996444" y="943911"/>
        <a:ext cx="3996443" cy="210390"/>
      </dsp:txXfrm>
    </dsp:sp>
    <dsp:sp modelId="{793EB030-6C11-4A39-82F8-2F02FDED3CB1}">
      <dsp:nvSpPr>
        <dsp:cNvPr id="0" name=""/>
        <dsp:cNvSpPr/>
      </dsp:nvSpPr>
      <dsp:spPr>
        <a:xfrm rot="10800000">
          <a:off x="0" y="147"/>
          <a:ext cx="7992888" cy="703646"/>
        </a:xfrm>
        <a:prstGeom prst="upArrowCallou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784" tIns="49784" rIns="49784" bIns="49784" numCol="1" spcCol="1270" anchor="ctr" anchorCtr="0">
          <a:noAutofit/>
        </a:bodyPr>
        <a:lstStyle/>
        <a:p>
          <a:pPr lvl="0" algn="ctr" defTabSz="311150">
            <a:lnSpc>
              <a:spcPct val="90000"/>
            </a:lnSpc>
            <a:spcBef>
              <a:spcPct val="0"/>
            </a:spcBef>
            <a:spcAft>
              <a:spcPct val="35000"/>
            </a:spcAft>
          </a:pPr>
          <a:r>
            <a:rPr lang="ru-RU" sz="700" kern="1200" dirty="0" smtClean="0"/>
            <a:t>Периодичность осмотров</a:t>
          </a:r>
          <a:endParaRPr lang="ru-RU" sz="700" kern="1200" dirty="0"/>
        </a:p>
      </dsp:txBody>
      <dsp:txXfrm rot="-10800000">
        <a:off x="0" y="147"/>
        <a:ext cx="7992888" cy="246979"/>
      </dsp:txXfrm>
    </dsp:sp>
    <dsp:sp modelId="{BA726994-87E0-4DD0-B79B-DE74481635A6}">
      <dsp:nvSpPr>
        <dsp:cNvPr id="0" name=""/>
        <dsp:cNvSpPr/>
      </dsp:nvSpPr>
      <dsp:spPr>
        <a:xfrm>
          <a:off x="0" y="247127"/>
          <a:ext cx="3996443" cy="210390"/>
        </a:xfrm>
        <a:prstGeom prst="rect">
          <a:avLst/>
        </a:prstGeom>
        <a:solidFill>
          <a:schemeClr val="accent1">
            <a:alpha val="90000"/>
            <a:tint val="40000"/>
            <a:hueOff val="0"/>
            <a:satOff val="0"/>
            <a:lumOff val="0"/>
            <a:alphaOff val="0"/>
          </a:schemeClr>
        </a:solidFill>
        <a:ln w="55000" cap="flat" cmpd="thickThin"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008" tIns="11430" rIns="64008" bIns="11430" numCol="1" spcCol="1270" anchor="ctr" anchorCtr="0">
          <a:noAutofit/>
        </a:bodyPr>
        <a:lstStyle/>
        <a:p>
          <a:pPr lvl="0" algn="ctr" defTabSz="400050">
            <a:lnSpc>
              <a:spcPct val="90000"/>
            </a:lnSpc>
            <a:spcBef>
              <a:spcPct val="0"/>
            </a:spcBef>
            <a:spcAft>
              <a:spcPct val="35000"/>
            </a:spcAft>
          </a:pPr>
          <a:r>
            <a:rPr lang="ru-RU" sz="900" kern="1200" dirty="0" smtClean="0"/>
            <a:t>ежедневно</a:t>
          </a:r>
          <a:endParaRPr lang="ru-RU" sz="900" kern="1200" dirty="0"/>
        </a:p>
      </dsp:txBody>
      <dsp:txXfrm>
        <a:off x="0" y="247127"/>
        <a:ext cx="3996443" cy="210390"/>
      </dsp:txXfrm>
    </dsp:sp>
    <dsp:sp modelId="{CC16D37B-3CBB-452A-A033-E72C65F33276}">
      <dsp:nvSpPr>
        <dsp:cNvPr id="0" name=""/>
        <dsp:cNvSpPr/>
      </dsp:nvSpPr>
      <dsp:spPr>
        <a:xfrm>
          <a:off x="3996444" y="212229"/>
          <a:ext cx="3996443" cy="210390"/>
        </a:xfrm>
        <a:prstGeom prst="rect">
          <a:avLst/>
        </a:prstGeom>
        <a:solidFill>
          <a:schemeClr val="accent1">
            <a:alpha val="90000"/>
            <a:tint val="40000"/>
            <a:hueOff val="0"/>
            <a:satOff val="0"/>
            <a:lumOff val="0"/>
            <a:alphaOff val="0"/>
          </a:schemeClr>
        </a:solidFill>
        <a:ln w="55000" cap="flat" cmpd="thickThin"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008" tIns="11430" rIns="64008" bIns="11430" numCol="1" spcCol="1270" anchor="ctr" anchorCtr="0">
          <a:noAutofit/>
        </a:bodyPr>
        <a:lstStyle/>
        <a:p>
          <a:pPr lvl="0" algn="ctr" defTabSz="400050">
            <a:lnSpc>
              <a:spcPct val="90000"/>
            </a:lnSpc>
            <a:spcBef>
              <a:spcPct val="0"/>
            </a:spcBef>
            <a:spcAft>
              <a:spcPct val="35000"/>
            </a:spcAft>
          </a:pPr>
          <a:r>
            <a:rPr lang="ru-RU" sz="900" kern="1200" dirty="0" smtClean="0"/>
            <a:t>Не реже 2 раз в год</a:t>
          </a:r>
          <a:endParaRPr lang="ru-RU" sz="900" kern="1200" dirty="0"/>
        </a:p>
      </dsp:txBody>
      <dsp:txXfrm>
        <a:off x="3996444" y="212229"/>
        <a:ext cx="3996443" cy="21039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6CC2850-41B8-4E84-AB2D-7553AB2E20BD}">
      <dsp:nvSpPr>
        <dsp:cNvPr id="0" name=""/>
        <dsp:cNvSpPr/>
      </dsp:nvSpPr>
      <dsp:spPr>
        <a:xfrm>
          <a:off x="0" y="1520463"/>
          <a:ext cx="7931224" cy="499049"/>
        </a:xfrm>
        <a:prstGeom prst="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6896" tIns="56896" rIns="56896" bIns="56896" numCol="1" spcCol="1270" anchor="ctr" anchorCtr="0">
          <a:noAutofit/>
        </a:bodyPr>
        <a:lstStyle/>
        <a:p>
          <a:pPr lvl="0" algn="ctr" defTabSz="355600">
            <a:lnSpc>
              <a:spcPct val="90000"/>
            </a:lnSpc>
            <a:spcBef>
              <a:spcPct val="0"/>
            </a:spcBef>
            <a:spcAft>
              <a:spcPct val="35000"/>
            </a:spcAft>
          </a:pPr>
          <a:r>
            <a:rPr lang="ru-RU" sz="800" kern="1200" dirty="0" smtClean="0"/>
            <a:t>Когда проверяют</a:t>
          </a:r>
          <a:endParaRPr lang="ru-RU" sz="800" kern="1200" dirty="0"/>
        </a:p>
      </dsp:txBody>
      <dsp:txXfrm>
        <a:off x="0" y="1520463"/>
        <a:ext cx="7931224" cy="269486"/>
      </dsp:txXfrm>
    </dsp:sp>
    <dsp:sp modelId="{A64EF11D-A71A-41CA-86C8-CFC39D46AD7B}">
      <dsp:nvSpPr>
        <dsp:cNvPr id="0" name=""/>
        <dsp:cNvSpPr/>
      </dsp:nvSpPr>
      <dsp:spPr>
        <a:xfrm>
          <a:off x="0" y="1779969"/>
          <a:ext cx="3965612" cy="229562"/>
        </a:xfrm>
        <a:prstGeom prst="rect">
          <a:avLst/>
        </a:prstGeom>
        <a:solidFill>
          <a:schemeClr val="accent1">
            <a:alpha val="90000"/>
            <a:tint val="40000"/>
            <a:hueOff val="0"/>
            <a:satOff val="0"/>
            <a:lumOff val="0"/>
            <a:alphaOff val="0"/>
          </a:schemeClr>
        </a:solidFill>
        <a:ln w="55000" cap="flat" cmpd="thickThin"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6896" tIns="10160" rIns="56896" bIns="10160" numCol="1" spcCol="1270" anchor="ctr" anchorCtr="0">
          <a:noAutofit/>
        </a:bodyPr>
        <a:lstStyle/>
        <a:p>
          <a:pPr lvl="0" algn="ctr" defTabSz="355600">
            <a:lnSpc>
              <a:spcPct val="90000"/>
            </a:lnSpc>
            <a:spcBef>
              <a:spcPct val="0"/>
            </a:spcBef>
            <a:spcAft>
              <a:spcPct val="35000"/>
            </a:spcAft>
          </a:pPr>
          <a:r>
            <a:rPr lang="ru-RU" sz="800" kern="1200" dirty="0" smtClean="0"/>
            <a:t>Устанавливает  комиссия исходя из технического состояния зданий</a:t>
          </a:r>
          <a:endParaRPr lang="ru-RU" sz="800" kern="1200" dirty="0"/>
        </a:p>
      </dsp:txBody>
      <dsp:txXfrm>
        <a:off x="0" y="1779969"/>
        <a:ext cx="3965612" cy="229562"/>
      </dsp:txXfrm>
    </dsp:sp>
    <dsp:sp modelId="{68C04CE5-EA23-4274-895A-9240392F4DCB}">
      <dsp:nvSpPr>
        <dsp:cNvPr id="0" name=""/>
        <dsp:cNvSpPr/>
      </dsp:nvSpPr>
      <dsp:spPr>
        <a:xfrm>
          <a:off x="3965612" y="1779969"/>
          <a:ext cx="3965612" cy="229562"/>
        </a:xfrm>
        <a:prstGeom prst="rect">
          <a:avLst/>
        </a:prstGeom>
        <a:solidFill>
          <a:schemeClr val="accent1">
            <a:alpha val="90000"/>
            <a:tint val="40000"/>
            <a:hueOff val="0"/>
            <a:satOff val="0"/>
            <a:lumOff val="0"/>
            <a:alphaOff val="0"/>
          </a:schemeClr>
        </a:solidFill>
        <a:ln w="55000" cap="flat" cmpd="thickThin"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6896" tIns="10160" rIns="56896" bIns="10160" numCol="1" spcCol="1270" anchor="ctr" anchorCtr="0">
          <a:noAutofit/>
        </a:bodyPr>
        <a:lstStyle/>
        <a:p>
          <a:pPr lvl="0" algn="ctr" defTabSz="355600">
            <a:lnSpc>
              <a:spcPct val="90000"/>
            </a:lnSpc>
            <a:spcBef>
              <a:spcPct val="0"/>
            </a:spcBef>
            <a:spcAft>
              <a:spcPct val="35000"/>
            </a:spcAft>
          </a:pPr>
          <a:r>
            <a:rPr lang="ru-RU" sz="800" kern="1200" dirty="0" smtClean="0"/>
            <a:t>При выявлении дефектов и повреждений, при авариях и ЧС</a:t>
          </a:r>
          <a:endParaRPr lang="ru-RU" sz="800" kern="1200" dirty="0"/>
        </a:p>
      </dsp:txBody>
      <dsp:txXfrm>
        <a:off x="3965612" y="1779969"/>
        <a:ext cx="3965612" cy="229562"/>
      </dsp:txXfrm>
    </dsp:sp>
    <dsp:sp modelId="{18F06F51-0E68-4179-8663-219F96F7CFFF}">
      <dsp:nvSpPr>
        <dsp:cNvPr id="0" name=""/>
        <dsp:cNvSpPr/>
      </dsp:nvSpPr>
      <dsp:spPr>
        <a:xfrm rot="10800000">
          <a:off x="0" y="760410"/>
          <a:ext cx="7931224" cy="767538"/>
        </a:xfrm>
        <a:prstGeom prst="upArrowCallou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6896" tIns="56896" rIns="56896" bIns="56896" numCol="1" spcCol="1270" anchor="ctr" anchorCtr="0">
          <a:noAutofit/>
        </a:bodyPr>
        <a:lstStyle/>
        <a:p>
          <a:pPr lvl="0" algn="ctr" defTabSz="355600">
            <a:lnSpc>
              <a:spcPct val="90000"/>
            </a:lnSpc>
            <a:spcBef>
              <a:spcPct val="0"/>
            </a:spcBef>
            <a:spcAft>
              <a:spcPct val="35000"/>
            </a:spcAft>
          </a:pPr>
          <a:r>
            <a:rPr lang="ru-RU" sz="800" kern="1200" dirty="0" smtClean="0"/>
            <a:t>Кто проводит </a:t>
          </a:r>
          <a:endParaRPr lang="ru-RU" sz="800" kern="1200" dirty="0"/>
        </a:p>
      </dsp:txBody>
      <dsp:txXfrm rot="-10800000">
        <a:off x="0" y="760410"/>
        <a:ext cx="7931224" cy="269406"/>
      </dsp:txXfrm>
    </dsp:sp>
    <dsp:sp modelId="{8BE1BCAD-9734-4C47-800E-73C56DEF957D}">
      <dsp:nvSpPr>
        <dsp:cNvPr id="0" name=""/>
        <dsp:cNvSpPr/>
      </dsp:nvSpPr>
      <dsp:spPr>
        <a:xfrm>
          <a:off x="0" y="1029816"/>
          <a:ext cx="3965612" cy="229494"/>
        </a:xfrm>
        <a:prstGeom prst="rect">
          <a:avLst/>
        </a:prstGeom>
        <a:solidFill>
          <a:schemeClr val="accent1">
            <a:alpha val="90000"/>
            <a:tint val="40000"/>
            <a:hueOff val="0"/>
            <a:satOff val="0"/>
            <a:lumOff val="0"/>
            <a:alphaOff val="0"/>
          </a:schemeClr>
        </a:solidFill>
        <a:ln w="55000" cap="flat" cmpd="thickThin"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6896" tIns="10160" rIns="56896" bIns="10160" numCol="1" spcCol="1270" anchor="ctr" anchorCtr="0">
          <a:noAutofit/>
        </a:bodyPr>
        <a:lstStyle/>
        <a:p>
          <a:pPr lvl="0" algn="ctr" defTabSz="355600">
            <a:lnSpc>
              <a:spcPct val="90000"/>
            </a:lnSpc>
            <a:spcBef>
              <a:spcPct val="0"/>
            </a:spcBef>
            <a:spcAft>
              <a:spcPct val="35000"/>
            </a:spcAft>
          </a:pPr>
          <a:r>
            <a:rPr lang="ru-RU" sz="800" kern="1200" dirty="0" smtClean="0"/>
            <a:t>Техническая комиссия или специализированная организация</a:t>
          </a:r>
          <a:endParaRPr lang="ru-RU" sz="800" kern="1200" dirty="0"/>
        </a:p>
      </dsp:txBody>
      <dsp:txXfrm>
        <a:off x="0" y="1029816"/>
        <a:ext cx="3965612" cy="229494"/>
      </dsp:txXfrm>
    </dsp:sp>
    <dsp:sp modelId="{F72B0341-1EF6-489A-8D91-810BB65DBD81}">
      <dsp:nvSpPr>
        <dsp:cNvPr id="0" name=""/>
        <dsp:cNvSpPr/>
      </dsp:nvSpPr>
      <dsp:spPr>
        <a:xfrm>
          <a:off x="3965612" y="1029816"/>
          <a:ext cx="3965612" cy="229494"/>
        </a:xfrm>
        <a:prstGeom prst="rect">
          <a:avLst/>
        </a:prstGeom>
        <a:solidFill>
          <a:schemeClr val="accent1">
            <a:alpha val="90000"/>
            <a:tint val="40000"/>
            <a:hueOff val="0"/>
            <a:satOff val="0"/>
            <a:lumOff val="0"/>
            <a:alphaOff val="0"/>
          </a:schemeClr>
        </a:solidFill>
        <a:ln w="55000" cap="flat" cmpd="thickThin"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6896" tIns="10160" rIns="56896" bIns="10160" numCol="1" spcCol="1270" anchor="ctr" anchorCtr="0">
          <a:noAutofit/>
        </a:bodyPr>
        <a:lstStyle/>
        <a:p>
          <a:pPr lvl="0" algn="ctr" defTabSz="355600">
            <a:lnSpc>
              <a:spcPct val="90000"/>
            </a:lnSpc>
            <a:spcBef>
              <a:spcPct val="0"/>
            </a:spcBef>
            <a:spcAft>
              <a:spcPct val="35000"/>
            </a:spcAft>
          </a:pPr>
          <a:r>
            <a:rPr lang="ru-RU" sz="800" kern="1200" dirty="0" smtClean="0"/>
            <a:t>Техническая комиссия или специализированная организация</a:t>
          </a:r>
          <a:endParaRPr lang="ru-RU" sz="800" kern="1200" dirty="0"/>
        </a:p>
      </dsp:txBody>
      <dsp:txXfrm>
        <a:off x="3965612" y="1029816"/>
        <a:ext cx="3965612" cy="229494"/>
      </dsp:txXfrm>
    </dsp:sp>
    <dsp:sp modelId="{177435AA-A492-439D-9B83-A2CD4F8DA69C}">
      <dsp:nvSpPr>
        <dsp:cNvPr id="0" name=""/>
        <dsp:cNvSpPr/>
      </dsp:nvSpPr>
      <dsp:spPr>
        <a:xfrm rot="10800000">
          <a:off x="0" y="357"/>
          <a:ext cx="7931224" cy="767538"/>
        </a:xfrm>
        <a:prstGeom prst="upArrowCallou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6896" tIns="56896" rIns="56896" bIns="56896" numCol="1" spcCol="1270" anchor="ctr" anchorCtr="0">
          <a:noAutofit/>
        </a:bodyPr>
        <a:lstStyle/>
        <a:p>
          <a:pPr lvl="0" algn="ctr" defTabSz="355600">
            <a:lnSpc>
              <a:spcPct val="90000"/>
            </a:lnSpc>
            <a:spcBef>
              <a:spcPct val="0"/>
            </a:spcBef>
            <a:spcAft>
              <a:spcPct val="35000"/>
            </a:spcAft>
          </a:pPr>
          <a:r>
            <a:rPr lang="ru-RU" sz="800" kern="1200" dirty="0" smtClean="0"/>
            <a:t>Вид осмотра</a:t>
          </a:r>
          <a:endParaRPr lang="ru-RU" sz="800" kern="1200" dirty="0"/>
        </a:p>
      </dsp:txBody>
      <dsp:txXfrm rot="-10800000">
        <a:off x="0" y="357"/>
        <a:ext cx="7931224" cy="269406"/>
      </dsp:txXfrm>
    </dsp:sp>
    <dsp:sp modelId="{0D48A6FB-EF19-4AEC-A5B6-501A831B2691}">
      <dsp:nvSpPr>
        <dsp:cNvPr id="0" name=""/>
        <dsp:cNvSpPr/>
      </dsp:nvSpPr>
      <dsp:spPr>
        <a:xfrm>
          <a:off x="0" y="269763"/>
          <a:ext cx="3965612" cy="229494"/>
        </a:xfrm>
        <a:prstGeom prst="rect">
          <a:avLst/>
        </a:prstGeom>
        <a:solidFill>
          <a:schemeClr val="accent1">
            <a:alpha val="90000"/>
            <a:tint val="40000"/>
            <a:hueOff val="0"/>
            <a:satOff val="0"/>
            <a:lumOff val="0"/>
            <a:alphaOff val="0"/>
          </a:schemeClr>
        </a:solidFill>
        <a:ln w="55000" cap="flat" cmpd="thickThin"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6896" tIns="10160" rIns="56896" bIns="10160" numCol="1" spcCol="1270" anchor="ctr" anchorCtr="0">
          <a:noAutofit/>
        </a:bodyPr>
        <a:lstStyle/>
        <a:p>
          <a:pPr lvl="0" algn="ctr" defTabSz="355600">
            <a:lnSpc>
              <a:spcPct val="90000"/>
            </a:lnSpc>
            <a:spcBef>
              <a:spcPct val="0"/>
            </a:spcBef>
            <a:spcAft>
              <a:spcPct val="35000"/>
            </a:spcAft>
          </a:pPr>
          <a:r>
            <a:rPr lang="ru-RU" sz="800" kern="1200" dirty="0" smtClean="0"/>
            <a:t>Плановый частичный</a:t>
          </a:r>
          <a:endParaRPr lang="ru-RU" sz="800" kern="1200" dirty="0"/>
        </a:p>
      </dsp:txBody>
      <dsp:txXfrm>
        <a:off x="0" y="269763"/>
        <a:ext cx="3965612" cy="229494"/>
      </dsp:txXfrm>
    </dsp:sp>
    <dsp:sp modelId="{5C086020-147B-41E6-AB7D-605FC2ABA66F}">
      <dsp:nvSpPr>
        <dsp:cNvPr id="0" name=""/>
        <dsp:cNvSpPr/>
      </dsp:nvSpPr>
      <dsp:spPr>
        <a:xfrm>
          <a:off x="3965612" y="269763"/>
          <a:ext cx="3965612" cy="229494"/>
        </a:xfrm>
        <a:prstGeom prst="rect">
          <a:avLst/>
        </a:prstGeom>
        <a:solidFill>
          <a:schemeClr val="accent1">
            <a:alpha val="90000"/>
            <a:tint val="40000"/>
            <a:hueOff val="0"/>
            <a:satOff val="0"/>
            <a:lumOff val="0"/>
            <a:alphaOff val="0"/>
          </a:schemeClr>
        </a:solidFill>
        <a:ln w="55000" cap="flat" cmpd="thickThin"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6896" tIns="10160" rIns="56896" bIns="10160" numCol="1" spcCol="1270" anchor="ctr" anchorCtr="0">
          <a:noAutofit/>
        </a:bodyPr>
        <a:lstStyle/>
        <a:p>
          <a:pPr lvl="0" algn="ctr" defTabSz="355600">
            <a:lnSpc>
              <a:spcPct val="90000"/>
            </a:lnSpc>
            <a:spcBef>
              <a:spcPct val="0"/>
            </a:spcBef>
            <a:spcAft>
              <a:spcPct val="35000"/>
            </a:spcAft>
          </a:pPr>
          <a:r>
            <a:rPr lang="ru-RU" sz="800" kern="1200" dirty="0" smtClean="0"/>
            <a:t>внеплановый</a:t>
          </a:r>
          <a:endParaRPr lang="ru-RU" sz="800" kern="1200" dirty="0"/>
        </a:p>
      </dsp:txBody>
      <dsp:txXfrm>
        <a:off x="3965612" y="269763"/>
        <a:ext cx="3965612" cy="229494"/>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3619F6B-AD9E-427E-BF54-D721753B142A}">
      <dsp:nvSpPr>
        <dsp:cNvPr id="0" name=""/>
        <dsp:cNvSpPr/>
      </dsp:nvSpPr>
      <dsp:spPr>
        <a:xfrm>
          <a:off x="0" y="1623270"/>
          <a:ext cx="7992888" cy="532793"/>
        </a:xfrm>
        <a:prstGeom prst="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6896" tIns="56896" rIns="56896" bIns="56896" numCol="1" spcCol="1270" anchor="ctr" anchorCtr="0">
          <a:noAutofit/>
        </a:bodyPr>
        <a:lstStyle/>
        <a:p>
          <a:pPr lvl="0" algn="ctr" defTabSz="355600">
            <a:lnSpc>
              <a:spcPct val="90000"/>
            </a:lnSpc>
            <a:spcBef>
              <a:spcPct val="0"/>
            </a:spcBef>
            <a:spcAft>
              <a:spcPct val="35000"/>
            </a:spcAft>
          </a:pPr>
          <a:r>
            <a:rPr lang="ru-RU" sz="800" kern="1200" dirty="0" smtClean="0"/>
            <a:t>Цель осмотра</a:t>
          </a:r>
          <a:endParaRPr lang="ru-RU" sz="800" kern="1200" dirty="0"/>
        </a:p>
      </dsp:txBody>
      <dsp:txXfrm>
        <a:off x="0" y="1623270"/>
        <a:ext cx="7992888" cy="287708"/>
      </dsp:txXfrm>
    </dsp:sp>
    <dsp:sp modelId="{4D1CFBB9-311F-4F73-884D-77FAE0C6F64F}">
      <dsp:nvSpPr>
        <dsp:cNvPr id="0" name=""/>
        <dsp:cNvSpPr/>
      </dsp:nvSpPr>
      <dsp:spPr>
        <a:xfrm>
          <a:off x="0" y="1900322"/>
          <a:ext cx="3996443" cy="245085"/>
        </a:xfrm>
        <a:prstGeom prst="rect">
          <a:avLst/>
        </a:prstGeom>
        <a:solidFill>
          <a:schemeClr val="accent1">
            <a:alpha val="90000"/>
            <a:tint val="40000"/>
            <a:hueOff val="0"/>
            <a:satOff val="0"/>
            <a:lumOff val="0"/>
            <a:alphaOff val="0"/>
          </a:schemeClr>
        </a:solidFill>
        <a:ln w="55000" cap="flat" cmpd="thickThin"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008" tIns="11430" rIns="64008" bIns="11430" numCol="1" spcCol="1270" anchor="ctr" anchorCtr="0">
          <a:noAutofit/>
        </a:bodyPr>
        <a:lstStyle/>
        <a:p>
          <a:pPr lvl="0" algn="ctr" defTabSz="400050">
            <a:lnSpc>
              <a:spcPct val="90000"/>
            </a:lnSpc>
            <a:spcBef>
              <a:spcPct val="0"/>
            </a:spcBef>
            <a:spcAft>
              <a:spcPct val="35000"/>
            </a:spcAft>
          </a:pPr>
          <a:r>
            <a:rPr lang="ru-RU" sz="900" kern="1200" dirty="0" smtClean="0"/>
            <a:t>Для дополнительного контроля отдельных конструктивных элементов и систем с учетом </a:t>
          </a:r>
          <a:r>
            <a:rPr lang="ru-RU" sz="900" kern="1200" dirty="0" err="1" smtClean="0"/>
            <a:t>факт.износа</a:t>
          </a:r>
          <a:endParaRPr lang="ru-RU" sz="900" kern="1200" dirty="0"/>
        </a:p>
      </dsp:txBody>
      <dsp:txXfrm>
        <a:off x="0" y="1900322"/>
        <a:ext cx="3996443" cy="245085"/>
      </dsp:txXfrm>
    </dsp:sp>
    <dsp:sp modelId="{C60374DB-0B1F-40DE-9096-92788BAFADA3}">
      <dsp:nvSpPr>
        <dsp:cNvPr id="0" name=""/>
        <dsp:cNvSpPr/>
      </dsp:nvSpPr>
      <dsp:spPr>
        <a:xfrm>
          <a:off x="3996444" y="1900322"/>
          <a:ext cx="3996443" cy="245085"/>
        </a:xfrm>
        <a:prstGeom prst="rect">
          <a:avLst/>
        </a:prstGeom>
        <a:solidFill>
          <a:schemeClr val="accent1">
            <a:alpha val="90000"/>
            <a:tint val="40000"/>
            <a:hueOff val="0"/>
            <a:satOff val="0"/>
            <a:lumOff val="0"/>
            <a:alphaOff val="0"/>
          </a:schemeClr>
        </a:solidFill>
        <a:ln w="55000" cap="flat" cmpd="thickThin"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008" tIns="11430" rIns="64008" bIns="11430" numCol="1" spcCol="1270" anchor="ctr" anchorCtr="0">
          <a:noAutofit/>
        </a:bodyPr>
        <a:lstStyle/>
        <a:p>
          <a:pPr lvl="0" algn="ctr" defTabSz="400050">
            <a:lnSpc>
              <a:spcPct val="90000"/>
            </a:lnSpc>
            <a:spcBef>
              <a:spcPct val="0"/>
            </a:spcBef>
            <a:spcAft>
              <a:spcPct val="35000"/>
            </a:spcAft>
          </a:pPr>
          <a:r>
            <a:rPr lang="ru-RU" sz="900" kern="1200" dirty="0" smtClean="0"/>
            <a:t>Установить перечень необходимых мероприятий , чтобы устранить дефекты и повреждения</a:t>
          </a:r>
          <a:endParaRPr lang="ru-RU" sz="900" kern="1200" dirty="0"/>
        </a:p>
      </dsp:txBody>
      <dsp:txXfrm>
        <a:off x="3996444" y="1900322"/>
        <a:ext cx="3996443" cy="245085"/>
      </dsp:txXfrm>
    </dsp:sp>
    <dsp:sp modelId="{5C0FBD41-730D-4DAA-8D7E-C23EB65F244D}">
      <dsp:nvSpPr>
        <dsp:cNvPr id="0" name=""/>
        <dsp:cNvSpPr/>
      </dsp:nvSpPr>
      <dsp:spPr>
        <a:xfrm rot="10800000">
          <a:off x="0" y="811825"/>
          <a:ext cx="7992888" cy="819436"/>
        </a:xfrm>
        <a:prstGeom prst="upArrowCallou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6896" tIns="56896" rIns="56896" bIns="56896" numCol="1" spcCol="1270" anchor="ctr" anchorCtr="0">
          <a:noAutofit/>
        </a:bodyPr>
        <a:lstStyle/>
        <a:p>
          <a:pPr lvl="0" algn="ctr" defTabSz="355600">
            <a:lnSpc>
              <a:spcPct val="90000"/>
            </a:lnSpc>
            <a:spcBef>
              <a:spcPct val="0"/>
            </a:spcBef>
            <a:spcAft>
              <a:spcPct val="35000"/>
            </a:spcAft>
          </a:pPr>
          <a:r>
            <a:rPr lang="ru-RU" sz="800" kern="1200" dirty="0" smtClean="0"/>
            <a:t>Что проверяют</a:t>
          </a:r>
          <a:endParaRPr lang="ru-RU" sz="800" kern="1200" dirty="0"/>
        </a:p>
      </dsp:txBody>
      <dsp:txXfrm rot="-10800000">
        <a:off x="0" y="811825"/>
        <a:ext cx="7992888" cy="287622"/>
      </dsp:txXfrm>
    </dsp:sp>
    <dsp:sp modelId="{4EB211CD-FA7F-4B3A-8F20-6F61DE7F2E21}">
      <dsp:nvSpPr>
        <dsp:cNvPr id="0" name=""/>
        <dsp:cNvSpPr/>
      </dsp:nvSpPr>
      <dsp:spPr>
        <a:xfrm>
          <a:off x="0" y="1099447"/>
          <a:ext cx="3996443" cy="245011"/>
        </a:xfrm>
        <a:prstGeom prst="rect">
          <a:avLst/>
        </a:prstGeom>
        <a:solidFill>
          <a:schemeClr val="accent1">
            <a:alpha val="90000"/>
            <a:tint val="40000"/>
            <a:hueOff val="0"/>
            <a:satOff val="0"/>
            <a:lumOff val="0"/>
            <a:alphaOff val="0"/>
          </a:schemeClr>
        </a:solidFill>
        <a:ln w="55000" cap="flat" cmpd="thickThin"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008" tIns="11430" rIns="64008" bIns="11430" numCol="1" spcCol="1270" anchor="ctr" anchorCtr="0">
          <a:noAutofit/>
        </a:bodyPr>
        <a:lstStyle/>
        <a:p>
          <a:pPr lvl="0" algn="ctr" defTabSz="400050">
            <a:lnSpc>
              <a:spcPct val="90000"/>
            </a:lnSpc>
            <a:spcBef>
              <a:spcPct val="0"/>
            </a:spcBef>
            <a:spcAft>
              <a:spcPct val="35000"/>
            </a:spcAft>
          </a:pPr>
          <a:r>
            <a:rPr lang="ru-RU" sz="900" kern="1200" dirty="0" smtClean="0"/>
            <a:t>Особое внимание уделяют конструкциям и оборудованиям, которые имею фактический износ свыше 60 %</a:t>
          </a:r>
          <a:endParaRPr lang="ru-RU" sz="900" kern="1200" dirty="0"/>
        </a:p>
      </dsp:txBody>
      <dsp:txXfrm>
        <a:off x="0" y="1099447"/>
        <a:ext cx="3996443" cy="245011"/>
      </dsp:txXfrm>
    </dsp:sp>
    <dsp:sp modelId="{8388FEC0-76D3-4880-B227-3EC2DC02AF56}">
      <dsp:nvSpPr>
        <dsp:cNvPr id="0" name=""/>
        <dsp:cNvSpPr/>
      </dsp:nvSpPr>
      <dsp:spPr>
        <a:xfrm>
          <a:off x="3996444" y="1099447"/>
          <a:ext cx="3996443" cy="245011"/>
        </a:xfrm>
        <a:prstGeom prst="rect">
          <a:avLst/>
        </a:prstGeom>
        <a:solidFill>
          <a:schemeClr val="accent1">
            <a:alpha val="90000"/>
            <a:tint val="40000"/>
            <a:hueOff val="0"/>
            <a:satOff val="0"/>
            <a:lumOff val="0"/>
            <a:alphaOff val="0"/>
          </a:schemeClr>
        </a:solidFill>
        <a:ln w="55000" cap="flat" cmpd="thickThin"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008" tIns="11430" rIns="64008" bIns="11430" numCol="1" spcCol="1270" anchor="ctr" anchorCtr="0">
          <a:noAutofit/>
        </a:bodyPr>
        <a:lstStyle/>
        <a:p>
          <a:pPr lvl="0" algn="ctr" defTabSz="400050">
            <a:lnSpc>
              <a:spcPct val="90000"/>
            </a:lnSpc>
            <a:spcBef>
              <a:spcPct val="0"/>
            </a:spcBef>
            <a:spcAft>
              <a:spcPct val="35000"/>
            </a:spcAft>
          </a:pPr>
          <a:r>
            <a:rPr lang="ru-RU" sz="900" kern="1200" dirty="0" smtClean="0"/>
            <a:t>Степень повреждения конструктивных элементов  и систем здания</a:t>
          </a:r>
          <a:endParaRPr lang="ru-RU" sz="900" kern="1200" dirty="0"/>
        </a:p>
      </dsp:txBody>
      <dsp:txXfrm>
        <a:off x="3996444" y="1099447"/>
        <a:ext cx="3996443" cy="245011"/>
      </dsp:txXfrm>
    </dsp:sp>
    <dsp:sp modelId="{793EB030-6C11-4A39-82F8-2F02FDED3CB1}">
      <dsp:nvSpPr>
        <dsp:cNvPr id="0" name=""/>
        <dsp:cNvSpPr/>
      </dsp:nvSpPr>
      <dsp:spPr>
        <a:xfrm rot="10800000">
          <a:off x="0" y="381"/>
          <a:ext cx="7992888" cy="819436"/>
        </a:xfrm>
        <a:prstGeom prst="upArrowCallou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6896" tIns="56896" rIns="56896" bIns="56896" numCol="1" spcCol="1270" anchor="ctr" anchorCtr="0">
          <a:noAutofit/>
        </a:bodyPr>
        <a:lstStyle/>
        <a:p>
          <a:pPr lvl="0" algn="ctr" defTabSz="355600">
            <a:lnSpc>
              <a:spcPct val="90000"/>
            </a:lnSpc>
            <a:spcBef>
              <a:spcPct val="0"/>
            </a:spcBef>
            <a:spcAft>
              <a:spcPct val="35000"/>
            </a:spcAft>
          </a:pPr>
          <a:r>
            <a:rPr lang="ru-RU" sz="800" kern="1200" dirty="0" smtClean="0"/>
            <a:t>Периодичность осмотров</a:t>
          </a:r>
          <a:endParaRPr lang="ru-RU" sz="800" kern="1200" dirty="0"/>
        </a:p>
      </dsp:txBody>
      <dsp:txXfrm rot="-10800000">
        <a:off x="0" y="381"/>
        <a:ext cx="7992888" cy="287622"/>
      </dsp:txXfrm>
    </dsp:sp>
    <dsp:sp modelId="{BA726994-87E0-4DD0-B79B-DE74481635A6}">
      <dsp:nvSpPr>
        <dsp:cNvPr id="0" name=""/>
        <dsp:cNvSpPr/>
      </dsp:nvSpPr>
      <dsp:spPr>
        <a:xfrm>
          <a:off x="0" y="288003"/>
          <a:ext cx="3996443" cy="245011"/>
        </a:xfrm>
        <a:prstGeom prst="rect">
          <a:avLst/>
        </a:prstGeom>
        <a:solidFill>
          <a:schemeClr val="accent1">
            <a:alpha val="90000"/>
            <a:tint val="40000"/>
            <a:hueOff val="0"/>
            <a:satOff val="0"/>
            <a:lumOff val="0"/>
            <a:alphaOff val="0"/>
          </a:schemeClr>
        </a:solidFill>
        <a:ln w="55000" cap="flat" cmpd="thickThin"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008" tIns="11430" rIns="64008" bIns="11430" numCol="1" spcCol="1270" anchor="ctr" anchorCtr="0">
          <a:noAutofit/>
        </a:bodyPr>
        <a:lstStyle/>
        <a:p>
          <a:pPr lvl="0" algn="ctr" defTabSz="400050">
            <a:lnSpc>
              <a:spcPct val="90000"/>
            </a:lnSpc>
            <a:spcBef>
              <a:spcPct val="0"/>
            </a:spcBef>
            <a:spcAft>
              <a:spcPct val="35000"/>
            </a:spcAft>
          </a:pPr>
          <a:r>
            <a:rPr lang="ru-RU" sz="900" kern="1200" dirty="0" smtClean="0"/>
            <a:t>По графику</a:t>
          </a:r>
          <a:endParaRPr lang="ru-RU" sz="900" kern="1200" dirty="0"/>
        </a:p>
      </dsp:txBody>
      <dsp:txXfrm>
        <a:off x="0" y="288003"/>
        <a:ext cx="3996443" cy="245011"/>
      </dsp:txXfrm>
    </dsp:sp>
    <dsp:sp modelId="{CC16D37B-3CBB-452A-A033-E72C65F33276}">
      <dsp:nvSpPr>
        <dsp:cNvPr id="0" name=""/>
        <dsp:cNvSpPr/>
      </dsp:nvSpPr>
      <dsp:spPr>
        <a:xfrm>
          <a:off x="3996444" y="288003"/>
          <a:ext cx="3996443" cy="245011"/>
        </a:xfrm>
        <a:prstGeom prst="rect">
          <a:avLst/>
        </a:prstGeom>
        <a:solidFill>
          <a:schemeClr val="accent1">
            <a:alpha val="90000"/>
            <a:tint val="40000"/>
            <a:hueOff val="0"/>
            <a:satOff val="0"/>
            <a:lumOff val="0"/>
            <a:alphaOff val="0"/>
          </a:schemeClr>
        </a:solidFill>
        <a:ln w="55000" cap="flat" cmpd="thickThin"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008" tIns="11430" rIns="64008" bIns="11430" numCol="1" spcCol="1270" anchor="ctr" anchorCtr="0">
          <a:noAutofit/>
        </a:bodyPr>
        <a:lstStyle/>
        <a:p>
          <a:pPr lvl="0" algn="ctr" defTabSz="400050">
            <a:lnSpc>
              <a:spcPct val="90000"/>
            </a:lnSpc>
            <a:spcBef>
              <a:spcPct val="0"/>
            </a:spcBef>
            <a:spcAft>
              <a:spcPct val="35000"/>
            </a:spcAft>
          </a:pPr>
          <a:r>
            <a:rPr lang="ru-RU" sz="900" kern="1200" dirty="0" smtClean="0"/>
            <a:t>По необходимости</a:t>
          </a:r>
          <a:endParaRPr lang="ru-RU" sz="900" kern="1200" dirty="0"/>
        </a:p>
      </dsp:txBody>
      <dsp:txXfrm>
        <a:off x="3996444" y="288003"/>
        <a:ext cx="3996443" cy="245011"/>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7308FEE-B45F-48C1-A9BC-BE715B71384F}">
      <dsp:nvSpPr>
        <dsp:cNvPr id="0" name=""/>
        <dsp:cNvSpPr/>
      </dsp:nvSpPr>
      <dsp:spPr>
        <a:xfrm>
          <a:off x="0" y="3406931"/>
          <a:ext cx="8229600" cy="1118230"/>
        </a:xfrm>
        <a:prstGeom prst="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lvl="0" algn="ctr" defTabSz="800100">
            <a:lnSpc>
              <a:spcPct val="90000"/>
            </a:lnSpc>
            <a:spcBef>
              <a:spcPct val="0"/>
            </a:spcBef>
            <a:spcAft>
              <a:spcPct val="35000"/>
            </a:spcAft>
          </a:pPr>
          <a:r>
            <a:rPr lang="ru-RU" sz="1800" kern="1200" dirty="0" smtClean="0"/>
            <a:t>цель</a:t>
          </a:r>
          <a:endParaRPr lang="ru-RU" sz="1800" kern="1200" dirty="0"/>
        </a:p>
      </dsp:txBody>
      <dsp:txXfrm>
        <a:off x="0" y="3406931"/>
        <a:ext cx="8229600" cy="603844"/>
      </dsp:txXfrm>
    </dsp:sp>
    <dsp:sp modelId="{591C9A8E-D78B-4C52-884B-6402CBEE50B4}">
      <dsp:nvSpPr>
        <dsp:cNvPr id="0" name=""/>
        <dsp:cNvSpPr/>
      </dsp:nvSpPr>
      <dsp:spPr>
        <a:xfrm>
          <a:off x="0" y="3988411"/>
          <a:ext cx="4114799" cy="514386"/>
        </a:xfrm>
        <a:prstGeom prst="rect">
          <a:avLst/>
        </a:prstGeom>
        <a:solidFill>
          <a:schemeClr val="accent1">
            <a:alpha val="90000"/>
            <a:tint val="40000"/>
            <a:hueOff val="0"/>
            <a:satOff val="0"/>
            <a:lumOff val="0"/>
            <a:alphaOff val="0"/>
          </a:schemeClr>
        </a:solidFill>
        <a:ln w="55000" cap="flat" cmpd="thickThin"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2456" tIns="16510" rIns="92456" bIns="16510" numCol="1" spcCol="1270" anchor="ctr" anchorCtr="0">
          <a:noAutofit/>
        </a:bodyPr>
        <a:lstStyle/>
        <a:p>
          <a:pPr lvl="0" algn="ctr" defTabSz="577850">
            <a:lnSpc>
              <a:spcPct val="90000"/>
            </a:lnSpc>
            <a:spcBef>
              <a:spcPct val="0"/>
            </a:spcBef>
            <a:spcAft>
              <a:spcPct val="35000"/>
            </a:spcAft>
          </a:pPr>
          <a:r>
            <a:rPr lang="ru-RU" sz="1300" kern="1200" dirty="0" smtClean="0"/>
            <a:t>Проверить подготовку здания к отопительному периоду</a:t>
          </a:r>
          <a:endParaRPr lang="ru-RU" sz="1300" kern="1200" dirty="0"/>
        </a:p>
      </dsp:txBody>
      <dsp:txXfrm>
        <a:off x="0" y="3988411"/>
        <a:ext cx="4114799" cy="514386"/>
      </dsp:txXfrm>
    </dsp:sp>
    <dsp:sp modelId="{79D2F4DD-98EF-4BD8-B6DB-761C8D3D6D7B}">
      <dsp:nvSpPr>
        <dsp:cNvPr id="0" name=""/>
        <dsp:cNvSpPr/>
      </dsp:nvSpPr>
      <dsp:spPr>
        <a:xfrm>
          <a:off x="4114800" y="3988411"/>
          <a:ext cx="4114799" cy="514386"/>
        </a:xfrm>
        <a:prstGeom prst="rect">
          <a:avLst/>
        </a:prstGeom>
        <a:solidFill>
          <a:schemeClr val="accent1">
            <a:alpha val="90000"/>
            <a:tint val="40000"/>
            <a:hueOff val="0"/>
            <a:satOff val="0"/>
            <a:lumOff val="0"/>
            <a:alphaOff val="0"/>
          </a:schemeClr>
        </a:solidFill>
        <a:ln w="55000" cap="flat" cmpd="thickThin"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2456" tIns="16510" rIns="92456" bIns="16510" numCol="1" spcCol="1270" anchor="ctr" anchorCtr="0">
          <a:noAutofit/>
        </a:bodyPr>
        <a:lstStyle/>
        <a:p>
          <a:pPr lvl="0" algn="ctr" defTabSz="577850">
            <a:lnSpc>
              <a:spcPct val="90000"/>
            </a:lnSpc>
            <a:spcBef>
              <a:spcPct val="0"/>
            </a:spcBef>
            <a:spcAft>
              <a:spcPct val="35000"/>
            </a:spcAft>
          </a:pPr>
          <a:r>
            <a:rPr lang="ru-RU" sz="1300" kern="1200" dirty="0" smtClean="0"/>
            <a:t>Выявить и оценить дефекты и повреждения конструкций от действия погодных факторов</a:t>
          </a:r>
          <a:endParaRPr lang="ru-RU" sz="1300" kern="1200" dirty="0"/>
        </a:p>
      </dsp:txBody>
      <dsp:txXfrm>
        <a:off x="4114800" y="3988411"/>
        <a:ext cx="4114799" cy="514386"/>
      </dsp:txXfrm>
    </dsp:sp>
    <dsp:sp modelId="{69523737-CC15-4BE4-8C5F-49C6C516A0E8}">
      <dsp:nvSpPr>
        <dsp:cNvPr id="0" name=""/>
        <dsp:cNvSpPr/>
      </dsp:nvSpPr>
      <dsp:spPr>
        <a:xfrm rot="10800000">
          <a:off x="0" y="1703865"/>
          <a:ext cx="8229600" cy="1719839"/>
        </a:xfrm>
        <a:prstGeom prst="upArrowCallou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lvl="0" algn="ctr" defTabSz="800100">
            <a:lnSpc>
              <a:spcPct val="90000"/>
            </a:lnSpc>
            <a:spcBef>
              <a:spcPct val="0"/>
            </a:spcBef>
            <a:spcAft>
              <a:spcPct val="35000"/>
            </a:spcAft>
          </a:pPr>
          <a:r>
            <a:rPr lang="ru-RU" sz="1800" kern="1200" dirty="0" smtClean="0"/>
            <a:t>Когда проводят</a:t>
          </a:r>
          <a:endParaRPr lang="ru-RU" sz="1800" kern="1200" dirty="0"/>
        </a:p>
      </dsp:txBody>
      <dsp:txXfrm rot="-10800000">
        <a:off x="0" y="1703865"/>
        <a:ext cx="8229600" cy="603663"/>
      </dsp:txXfrm>
    </dsp:sp>
    <dsp:sp modelId="{35C4F048-949D-489D-B2F3-30706F9FFB1D}">
      <dsp:nvSpPr>
        <dsp:cNvPr id="0" name=""/>
        <dsp:cNvSpPr/>
      </dsp:nvSpPr>
      <dsp:spPr>
        <a:xfrm>
          <a:off x="0" y="2307529"/>
          <a:ext cx="4114799" cy="514231"/>
        </a:xfrm>
        <a:prstGeom prst="rect">
          <a:avLst/>
        </a:prstGeom>
        <a:solidFill>
          <a:schemeClr val="accent1">
            <a:alpha val="90000"/>
            <a:tint val="40000"/>
            <a:hueOff val="0"/>
            <a:satOff val="0"/>
            <a:lumOff val="0"/>
            <a:alphaOff val="0"/>
          </a:schemeClr>
        </a:solidFill>
        <a:ln w="55000" cap="flat" cmpd="thickThin"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2456" tIns="16510" rIns="92456" bIns="16510" numCol="1" spcCol="1270" anchor="ctr" anchorCtr="0">
          <a:noAutofit/>
        </a:bodyPr>
        <a:lstStyle/>
        <a:p>
          <a:pPr lvl="0" algn="ctr" defTabSz="577850">
            <a:lnSpc>
              <a:spcPct val="90000"/>
            </a:lnSpc>
            <a:spcBef>
              <a:spcPct val="0"/>
            </a:spcBef>
            <a:spcAft>
              <a:spcPct val="35000"/>
            </a:spcAft>
          </a:pPr>
          <a:r>
            <a:rPr lang="ru-RU" sz="1300" kern="1200" dirty="0" smtClean="0"/>
            <a:t>До начала отопительного периода</a:t>
          </a:r>
          <a:endParaRPr lang="ru-RU" sz="1300" kern="1200" dirty="0"/>
        </a:p>
      </dsp:txBody>
      <dsp:txXfrm>
        <a:off x="0" y="2307529"/>
        <a:ext cx="4114799" cy="514231"/>
      </dsp:txXfrm>
    </dsp:sp>
    <dsp:sp modelId="{FBAF6DBF-3897-450E-A0A7-B013C3480217}">
      <dsp:nvSpPr>
        <dsp:cNvPr id="0" name=""/>
        <dsp:cNvSpPr/>
      </dsp:nvSpPr>
      <dsp:spPr>
        <a:xfrm>
          <a:off x="4114800" y="2307529"/>
          <a:ext cx="4114799" cy="514231"/>
        </a:xfrm>
        <a:prstGeom prst="rect">
          <a:avLst/>
        </a:prstGeom>
        <a:solidFill>
          <a:schemeClr val="accent1">
            <a:alpha val="90000"/>
            <a:tint val="40000"/>
            <a:hueOff val="0"/>
            <a:satOff val="0"/>
            <a:lumOff val="0"/>
            <a:alphaOff val="0"/>
          </a:schemeClr>
        </a:solidFill>
        <a:ln w="55000" cap="flat" cmpd="thickThin"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2456" tIns="16510" rIns="92456" bIns="16510" numCol="1" spcCol="1270" anchor="ctr" anchorCtr="0">
          <a:noAutofit/>
        </a:bodyPr>
        <a:lstStyle/>
        <a:p>
          <a:pPr lvl="0" algn="ctr" defTabSz="577850">
            <a:lnSpc>
              <a:spcPct val="90000"/>
            </a:lnSpc>
            <a:spcBef>
              <a:spcPct val="0"/>
            </a:spcBef>
            <a:spcAft>
              <a:spcPct val="35000"/>
            </a:spcAft>
          </a:pPr>
          <a:r>
            <a:rPr lang="ru-RU" sz="1300" kern="1200" dirty="0" smtClean="0"/>
            <a:t>После таяния снега</a:t>
          </a:r>
          <a:endParaRPr lang="ru-RU" sz="1300" kern="1200" dirty="0"/>
        </a:p>
      </dsp:txBody>
      <dsp:txXfrm>
        <a:off x="4114800" y="2307529"/>
        <a:ext cx="4114799" cy="514231"/>
      </dsp:txXfrm>
    </dsp:sp>
    <dsp:sp modelId="{09D8C259-A336-41E8-A43A-864F9ACEE22B}">
      <dsp:nvSpPr>
        <dsp:cNvPr id="0" name=""/>
        <dsp:cNvSpPr/>
      </dsp:nvSpPr>
      <dsp:spPr>
        <a:xfrm rot="10800000">
          <a:off x="0" y="799"/>
          <a:ext cx="8229600" cy="1719839"/>
        </a:xfrm>
        <a:prstGeom prst="upArrowCallou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lvl="0" algn="ctr" defTabSz="800100">
            <a:lnSpc>
              <a:spcPct val="90000"/>
            </a:lnSpc>
            <a:spcBef>
              <a:spcPct val="0"/>
            </a:spcBef>
            <a:spcAft>
              <a:spcPct val="35000"/>
            </a:spcAft>
          </a:pPr>
          <a:r>
            <a:rPr lang="ru-RU" sz="1800" kern="1200" dirty="0" smtClean="0"/>
            <a:t>Виды осмотра</a:t>
          </a:r>
          <a:endParaRPr lang="ru-RU" sz="1800" kern="1200" dirty="0"/>
        </a:p>
      </dsp:txBody>
      <dsp:txXfrm rot="-10800000">
        <a:off x="0" y="799"/>
        <a:ext cx="8229600" cy="603663"/>
      </dsp:txXfrm>
    </dsp:sp>
    <dsp:sp modelId="{2E4BBADF-1874-42FC-AFE5-8FF9B2A5BB5D}">
      <dsp:nvSpPr>
        <dsp:cNvPr id="0" name=""/>
        <dsp:cNvSpPr/>
      </dsp:nvSpPr>
      <dsp:spPr>
        <a:xfrm>
          <a:off x="0" y="604463"/>
          <a:ext cx="4114799" cy="514231"/>
        </a:xfrm>
        <a:prstGeom prst="rect">
          <a:avLst/>
        </a:prstGeom>
        <a:solidFill>
          <a:schemeClr val="accent1">
            <a:alpha val="90000"/>
            <a:tint val="40000"/>
            <a:hueOff val="0"/>
            <a:satOff val="0"/>
            <a:lumOff val="0"/>
            <a:alphaOff val="0"/>
          </a:schemeClr>
        </a:solidFill>
        <a:ln w="55000" cap="flat" cmpd="thickThin"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2456" tIns="16510" rIns="92456" bIns="16510" numCol="1" spcCol="1270" anchor="ctr" anchorCtr="0">
          <a:noAutofit/>
        </a:bodyPr>
        <a:lstStyle/>
        <a:p>
          <a:pPr lvl="0" algn="ctr" defTabSz="577850">
            <a:lnSpc>
              <a:spcPct val="90000"/>
            </a:lnSpc>
            <a:spcBef>
              <a:spcPct val="0"/>
            </a:spcBef>
            <a:spcAft>
              <a:spcPct val="35000"/>
            </a:spcAft>
          </a:pPr>
          <a:r>
            <a:rPr lang="ru-RU" sz="1300" kern="1200" dirty="0" smtClean="0"/>
            <a:t>осенний</a:t>
          </a:r>
          <a:endParaRPr lang="ru-RU" sz="1300" kern="1200" dirty="0"/>
        </a:p>
      </dsp:txBody>
      <dsp:txXfrm>
        <a:off x="0" y="604463"/>
        <a:ext cx="4114799" cy="514231"/>
      </dsp:txXfrm>
    </dsp:sp>
    <dsp:sp modelId="{CCD7E5F9-386A-4192-AAD2-3E2EA609ECDD}">
      <dsp:nvSpPr>
        <dsp:cNvPr id="0" name=""/>
        <dsp:cNvSpPr/>
      </dsp:nvSpPr>
      <dsp:spPr>
        <a:xfrm>
          <a:off x="4114800" y="604463"/>
          <a:ext cx="4114799" cy="514231"/>
        </a:xfrm>
        <a:prstGeom prst="rect">
          <a:avLst/>
        </a:prstGeom>
        <a:solidFill>
          <a:schemeClr val="accent1">
            <a:alpha val="90000"/>
            <a:tint val="40000"/>
            <a:hueOff val="0"/>
            <a:satOff val="0"/>
            <a:lumOff val="0"/>
            <a:alphaOff val="0"/>
          </a:schemeClr>
        </a:solidFill>
        <a:ln w="55000" cap="flat" cmpd="thickThin"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2456" tIns="16510" rIns="92456" bIns="16510" numCol="1" spcCol="1270" anchor="ctr" anchorCtr="0">
          <a:noAutofit/>
        </a:bodyPr>
        <a:lstStyle/>
        <a:p>
          <a:pPr lvl="0" algn="ctr" defTabSz="577850">
            <a:lnSpc>
              <a:spcPct val="90000"/>
            </a:lnSpc>
            <a:spcBef>
              <a:spcPct val="0"/>
            </a:spcBef>
            <a:spcAft>
              <a:spcPct val="35000"/>
            </a:spcAft>
          </a:pPr>
          <a:r>
            <a:rPr lang="ru-RU" sz="1300" kern="1200" dirty="0" smtClean="0"/>
            <a:t>весенний</a:t>
          </a:r>
          <a:endParaRPr lang="ru-RU" sz="1300" kern="1200" dirty="0"/>
        </a:p>
      </dsp:txBody>
      <dsp:txXfrm>
        <a:off x="4114800" y="604463"/>
        <a:ext cx="4114799" cy="514231"/>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0A59A91-3689-4C15-868A-C6EB94C4C2E6}">
      <dsp:nvSpPr>
        <dsp:cNvPr id="0" name=""/>
        <dsp:cNvSpPr/>
      </dsp:nvSpPr>
      <dsp:spPr>
        <a:xfrm>
          <a:off x="209941" y="92386"/>
          <a:ext cx="7212965" cy="251528"/>
        </a:xfrm>
        <a:prstGeom prst="rect">
          <a:avLst/>
        </a:prstGeom>
        <a:solidFill>
          <a:schemeClr val="accent1">
            <a:shade val="8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ru-RU" sz="1800" kern="1200" dirty="0" smtClean="0"/>
            <a:t>Что проверяют</a:t>
          </a:r>
          <a:endParaRPr lang="ru-RU" sz="1800" kern="1200" dirty="0"/>
        </a:p>
      </dsp:txBody>
      <dsp:txXfrm>
        <a:off x="209941" y="92386"/>
        <a:ext cx="7212965" cy="251528"/>
      </dsp:txXfrm>
    </dsp:sp>
    <dsp:sp modelId="{9FB52699-EFDC-4CCB-AB59-930C61993498}">
      <dsp:nvSpPr>
        <dsp:cNvPr id="0" name=""/>
        <dsp:cNvSpPr/>
      </dsp:nvSpPr>
      <dsp:spPr>
        <a:xfrm>
          <a:off x="0" y="337700"/>
          <a:ext cx="3635887" cy="3710523"/>
        </a:xfrm>
        <a:prstGeom prst="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ru-RU" sz="1200" kern="1200" dirty="0" smtClean="0"/>
            <a:t>1.Проверяют несущие и ограждающие конструкции зданий</a:t>
          </a:r>
        </a:p>
        <a:p>
          <a:pPr lvl="0" algn="ctr" defTabSz="533400">
            <a:lnSpc>
              <a:spcPct val="90000"/>
            </a:lnSpc>
            <a:spcBef>
              <a:spcPct val="0"/>
            </a:spcBef>
            <a:spcAft>
              <a:spcPct val="35000"/>
            </a:spcAft>
          </a:pPr>
          <a:r>
            <a:rPr lang="ru-RU" sz="1200" kern="1200" dirty="0" smtClean="0"/>
            <a:t>2.Устраняют выявленные в конструкциях щели и зазоры</a:t>
          </a:r>
        </a:p>
        <a:p>
          <a:pPr lvl="0" algn="ctr" defTabSz="533400">
            <a:lnSpc>
              <a:spcPct val="90000"/>
            </a:lnSpc>
            <a:spcBef>
              <a:spcPct val="0"/>
            </a:spcBef>
            <a:spcAft>
              <a:spcPct val="35000"/>
            </a:spcAft>
          </a:pPr>
          <a:r>
            <a:rPr lang="ru-RU" sz="1200" kern="1200" dirty="0" smtClean="0"/>
            <a:t>3.Проверяют наличие устройств и инвентаря , с помощью которого производят очистку снега с крыш</a:t>
          </a:r>
        </a:p>
        <a:p>
          <a:pPr lvl="0" algn="ctr" defTabSz="533400">
            <a:lnSpc>
              <a:spcPct val="90000"/>
            </a:lnSpc>
            <a:spcBef>
              <a:spcPct val="0"/>
            </a:spcBef>
            <a:spcAft>
              <a:spcPct val="35000"/>
            </a:spcAft>
          </a:pPr>
          <a:r>
            <a:rPr lang="ru-RU" sz="1200" kern="1200" dirty="0" smtClean="0"/>
            <a:t>4.Устанавливают подготовленность покрытий зданий к удалению снега , а также желобов и водостоков</a:t>
          </a:r>
        </a:p>
        <a:p>
          <a:pPr lvl="0" algn="ctr" defTabSz="533400">
            <a:lnSpc>
              <a:spcPct val="90000"/>
            </a:lnSpc>
            <a:spcBef>
              <a:spcPct val="0"/>
            </a:spcBef>
            <a:spcAft>
              <a:spcPct val="35000"/>
            </a:spcAft>
          </a:pPr>
          <a:r>
            <a:rPr lang="ru-RU" sz="1200" kern="1200" dirty="0" smtClean="0"/>
            <a:t>5.Проверяют исправность и готовность к работе в зимних условиях </a:t>
          </a:r>
          <a:r>
            <a:rPr lang="ru-RU" sz="1400" kern="1200" dirty="0" smtClean="0"/>
            <a:t>открывающихся  элементов</a:t>
          </a:r>
        </a:p>
        <a:p>
          <a:pPr lvl="0" algn="ctr" defTabSz="533400">
            <a:lnSpc>
              <a:spcPct val="90000"/>
            </a:lnSpc>
            <a:spcBef>
              <a:spcPct val="0"/>
            </a:spcBef>
            <a:spcAft>
              <a:spcPct val="35000"/>
            </a:spcAft>
          </a:pPr>
          <a:endParaRPr lang="ru-RU" sz="1800" kern="1200" dirty="0"/>
        </a:p>
      </dsp:txBody>
      <dsp:txXfrm>
        <a:off x="0" y="337700"/>
        <a:ext cx="3635887" cy="3710523"/>
      </dsp:txXfrm>
    </dsp:sp>
    <dsp:sp modelId="{B3DE75D7-184A-45AF-A423-55C8DCF2FDA5}">
      <dsp:nvSpPr>
        <dsp:cNvPr id="0" name=""/>
        <dsp:cNvSpPr/>
      </dsp:nvSpPr>
      <dsp:spPr>
        <a:xfrm>
          <a:off x="3636902" y="360042"/>
          <a:ext cx="3995945" cy="3550844"/>
        </a:xfrm>
        <a:prstGeom prst="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ru-RU" sz="1400" kern="1200" dirty="0" smtClean="0"/>
            <a:t>1.Проверяют состояние несущих и ограждающих конструкций и выявляют их возможные повреждения в результате атмосферных и др. воздействий</a:t>
          </a:r>
        </a:p>
        <a:p>
          <a:pPr lvl="0" algn="ctr" defTabSz="622300">
            <a:lnSpc>
              <a:spcPct val="90000"/>
            </a:lnSpc>
            <a:spcBef>
              <a:spcPct val="0"/>
            </a:spcBef>
            <a:spcAft>
              <a:spcPct val="35000"/>
            </a:spcAft>
          </a:pPr>
          <a:r>
            <a:rPr lang="ru-RU" sz="1400" kern="1200" dirty="0" smtClean="0"/>
            <a:t>2.Устанавливают дефектные места , которые требуют длительного наблюдения</a:t>
          </a:r>
        </a:p>
        <a:p>
          <a:pPr lvl="0" algn="ctr" defTabSz="622300">
            <a:lnSpc>
              <a:spcPct val="90000"/>
            </a:lnSpc>
            <a:spcBef>
              <a:spcPct val="0"/>
            </a:spcBef>
            <a:spcAft>
              <a:spcPct val="35000"/>
            </a:spcAft>
          </a:pPr>
          <a:r>
            <a:rPr lang="ru-RU" sz="1400" kern="1200" dirty="0" smtClean="0"/>
            <a:t>3.Проверяют механизмы и открывающиеся элементы окон , дверей и других устройств</a:t>
          </a:r>
        </a:p>
        <a:p>
          <a:pPr lvl="0" algn="ctr" defTabSz="622300">
            <a:lnSpc>
              <a:spcPct val="90000"/>
            </a:lnSpc>
            <a:spcBef>
              <a:spcPct val="0"/>
            </a:spcBef>
            <a:spcAft>
              <a:spcPct val="35000"/>
            </a:spcAft>
          </a:pPr>
          <a:r>
            <a:rPr lang="ru-RU" sz="1400" kern="1200" dirty="0" smtClean="0"/>
            <a:t>4.Приводят в порядок водостоки , </a:t>
          </a:r>
          <a:r>
            <a:rPr lang="ru-RU" sz="1400" kern="1200" dirty="0" err="1" smtClean="0"/>
            <a:t>отмостки</a:t>
          </a:r>
          <a:r>
            <a:rPr lang="ru-RU" sz="1400" kern="1200" dirty="0" smtClean="0"/>
            <a:t> и </a:t>
          </a:r>
          <a:r>
            <a:rPr lang="ru-RU" sz="1400" kern="1200" dirty="0" err="1" smtClean="0"/>
            <a:t>ливнеприемники</a:t>
          </a:r>
          <a:endParaRPr lang="ru-RU" sz="1400" kern="1200" dirty="0"/>
        </a:p>
      </dsp:txBody>
      <dsp:txXfrm>
        <a:off x="3636902" y="360042"/>
        <a:ext cx="3995945" cy="3550844"/>
      </dsp:txXfrm>
    </dsp:sp>
    <dsp:sp modelId="{76A7FB81-B975-4E2A-A1F2-AF43ED0F0862}">
      <dsp:nvSpPr>
        <dsp:cNvPr id="0" name=""/>
        <dsp:cNvSpPr/>
      </dsp:nvSpPr>
      <dsp:spPr>
        <a:xfrm>
          <a:off x="0" y="3764848"/>
          <a:ext cx="7632848" cy="283375"/>
        </a:xfrm>
        <a:prstGeom prst="rect">
          <a:avLst/>
        </a:prstGeom>
        <a:solidFill>
          <a:schemeClr val="accent1">
            <a:shade val="8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2.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8.xml><?xml version="1.0" encoding="utf-8"?>
<dgm:layoutDef xmlns:dgm="http://schemas.openxmlformats.org/drawingml/2006/diagram" xmlns:a="http://schemas.openxmlformats.org/drawingml/2006/main" uniqueId="urn:microsoft.com/office/officeart/2005/8/layout/arrow2">
  <dgm:title val=""/>
  <dgm:desc val=""/>
  <dgm:catLst>
    <dgm:cat type="process" pri="2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arrowDiagram">
    <dgm:varLst>
      <dgm:chMax val="5"/>
      <dgm:dir/>
      <dgm:resizeHandles val="exact"/>
    </dgm:varLst>
    <dgm:alg type="composite">
      <dgm:param type="ar" val="1.6"/>
    </dgm:alg>
    <dgm:shape xmlns:r="http://schemas.openxmlformats.org/officeDocument/2006/relationships" r:blip="">
      <dgm:adjLst/>
    </dgm:shape>
    <dgm:presOf/>
    <dgm:constrLst>
      <dgm:constr type="l" for="ch" forName="arrow"/>
      <dgm:constr type="t" for="ch" forName="arrow"/>
      <dgm:constr type="w" for="ch" forName="arrow" refType="w"/>
      <dgm:constr type="h" for="ch" forName="arrow" refType="h"/>
      <dgm:constr type="ctrX" for="ch" forName="arrowDiagram1" refType="w" fact="0.5"/>
      <dgm:constr type="ctrY" for="ch" forName="arrowDiagram1" refType="h" fact="0.5"/>
      <dgm:constr type="w" for="ch" forName="arrowDiagram1" refType="w"/>
      <dgm:constr type="h" for="ch" forName="arrowDiagram1" refType="h"/>
      <dgm:constr type="ctrX" for="ch" forName="arrowDiagram2" refType="w" fact="0.5"/>
      <dgm:constr type="ctrY" for="ch" forName="arrowDiagram2" refType="h" fact="0.5"/>
      <dgm:constr type="w" for="ch" forName="arrowDiagram2" refType="w"/>
      <dgm:constr type="h" for="ch" forName="arrowDiagram2" refType="h"/>
      <dgm:constr type="ctrX" for="ch" forName="arrowDiagram3" refType="w" fact="0.5"/>
      <dgm:constr type="ctrY" for="ch" forName="arrowDiagram3" refType="h" fact="0.5"/>
      <dgm:constr type="w" for="ch" forName="arrowDiagram3" refType="w"/>
      <dgm:constr type="h" for="ch" forName="arrowDiagram3" refType="h"/>
      <dgm:constr type="ctrX" for="ch" forName="arrowDiagram4" refType="w" fact="0.5"/>
      <dgm:constr type="ctrY" for="ch" forName="arrowDiagram4" refType="h" fact="0.5"/>
      <dgm:constr type="w" for="ch" forName="arrowDiagram4" refType="w"/>
      <dgm:constr type="h" for="ch" forName="arrowDiagram4" refType="h"/>
      <dgm:constr type="ctrX" for="ch" forName="arrowDiagram5" refType="w" fact="0.5"/>
      <dgm:constr type="ctrY" for="ch" forName="arrowDiagram5" refType="h" fact="0.5"/>
      <dgm:constr type="w" for="ch" forName="arrowDiagram5" refType="w"/>
      <dgm:constr type="h" for="ch" forName="arrowDiagram5" refType="h"/>
    </dgm:constrLst>
    <dgm:ruleLst/>
    <dgm:choose name="Name0">
      <dgm:if name="Name1" axis="ch" ptType="node" func="cnt" op="gte" val="1">
        <dgm:layoutNode name="arrow" styleLbl="bgShp">
          <dgm:alg type="sp"/>
          <dgm:shape xmlns:r="http://schemas.openxmlformats.org/officeDocument/2006/relationships" type="swooshArrow" r:blip="">
            <dgm:adjLst>
              <dgm:adj idx="2" val="0.25"/>
            </dgm:adjLst>
          </dgm:shape>
          <dgm:presOf/>
          <dgm:constrLst/>
          <dgm:ruleLst/>
        </dgm:layoutNode>
        <dgm:choose name="Name2">
          <dgm:if name="Name3" axis="ch" ptType="node" func="cnt" op="lt" val="1"/>
          <dgm:if name="Name4" axis="ch" ptType="node" func="cnt" op="equ" val="1">
            <dgm:layoutNode name="arrowDiagram1">
              <dgm:varLst>
                <dgm:bulletEnabled val="1"/>
              </dgm:varLst>
              <dgm:alg type="composite">
                <dgm:param type="vertAlign" val="none"/>
                <dgm:param type="horzAlign" val="none"/>
              </dgm:alg>
              <dgm:shape xmlns:r="http://schemas.openxmlformats.org/officeDocument/2006/relationships" r:blip="">
                <dgm:adjLst/>
              </dgm:shape>
              <dgm:presOf/>
              <dgm:constrLst>
                <dgm:constr type="ctrX" for="ch" forName="bullet1" refType="w" fact="0.8"/>
                <dgm:constr type="ctrY" for="ch" forName="bullet1" refType="h" fact="0.262"/>
                <dgm:constr type="w" for="ch" forName="bullet1" refType="w" fact="0.074"/>
                <dgm:constr type="h" for="ch" forName="bullet1" refType="w" refFor="ch" refForName="bullet1"/>
                <dgm:constr type="r" for="ch" forName="textBox1" refType="ctrX" refFor="ch" refForName="bullet1"/>
                <dgm:constr type="t" for="ch" forName="textBox1" refType="ctrY" refFor="ch" refForName="bullet1"/>
                <dgm:constr type="w" for="ch" forName="textBox1" refType="w" fact="0.4"/>
                <dgm:constr type="h" for="ch" forName="textBox1" refType="h" fact="0.738"/>
                <dgm:constr type="userA" refType="h" refFor="ch" refForName="bullet1" fact="0.53"/>
                <dgm:constr type="rMarg" for="ch" forName="textBox1" refType="userA" fact="2.834"/>
                <dgm:constr type="primFontSz" for="ch" ptType="node" op="equ" val="65"/>
              </dgm:constrLst>
              <dgm:ruleLst/>
              <dgm:forEach name="Name5" axis="ch" ptType="node" cnt="1">
                <dgm:layoutNode name="bullet1" styleLbl="node1">
                  <dgm:alg type="sp"/>
                  <dgm:shape xmlns:r="http://schemas.openxmlformats.org/officeDocument/2006/relationships" type="ellipse" r:blip="">
                    <dgm:adjLst/>
                  </dgm:shape>
                  <dgm:presOf/>
                  <dgm:constrLst/>
                  <dgm:ruleLst/>
                </dgm:layoutNode>
                <dgm:layoutNode name="textBox1" styleLbl="revTx">
                  <dgm:varLst>
                    <dgm:bulletEnabled val="1"/>
                  </dgm:varLst>
                  <dgm:alg type="tx">
                    <dgm:param type="txAnchorVert" val="t"/>
                    <dgm:param type="parTxLTRAlign" val="r"/>
                    <dgm:param type="parTxRTLAlign" val="r"/>
                  </dgm:alg>
                  <dgm:shape xmlns:r="http://schemas.openxmlformats.org/officeDocument/2006/relationships" type="round2DiagRect" r:blip="">
                    <dgm:adjLst/>
                  </dgm:shape>
                  <dgm:presOf axis="desOrSelf" ptType="node"/>
                  <dgm:constrLst>
                    <dgm:constr type="lMarg"/>
                    <dgm:constr type="tMarg"/>
                    <dgm:constr type="bMarg"/>
                  </dgm:constrLst>
                  <dgm:ruleLst>
                    <dgm:rule type="primFontSz" val="5" fact="NaN" max="NaN"/>
                  </dgm:ruleLst>
                </dgm:layoutNode>
              </dgm:forEach>
            </dgm:layoutNode>
          </dgm:if>
          <dgm:if name="Name6" axis="ch" ptType="node" func="cnt" op="equ" val="2">
            <dgm:layoutNode name="arrowDiagram2">
              <dgm:alg type="composite">
                <dgm:param type="vertAlign" val="none"/>
                <dgm:param type="horzAlign" val="none"/>
              </dgm:alg>
              <dgm:shape xmlns:r="http://schemas.openxmlformats.org/officeDocument/2006/relationships" r:blip="">
                <dgm:adjLst/>
              </dgm:shape>
              <dgm:presOf/>
              <dgm:choose name="Name7">
                <dgm:if name="Name8" func="var" arg="dir" op="equ" val="norm">
                  <dgm:constrLst>
                    <dgm:constr type="ctrX" for="ch" forName="bullet2a" refType="w" fact="0.25"/>
                    <dgm:constr type="ctrY" for="ch" forName="bullet2a" refType="h" fact="0.573"/>
                    <dgm:constr type="w" for="ch" forName="bullet2a" refType="w" fact="0.035"/>
                    <dgm:constr type="h" for="ch" forName="bullet2a" refType="w" refFor="ch" refForName="bullet2a"/>
                    <dgm:constr type="l" for="ch" forName="textBox2a" refType="ctrX" refFor="ch" refForName="bullet2a"/>
                    <dgm:constr type="t" for="ch" forName="textBox2a" refType="ctrY" refFor="ch" refForName="bullet2a"/>
                    <dgm:constr type="w" for="ch" forName="textBox2a" refType="w" fact="0.325"/>
                    <dgm:constr type="h" for="ch" forName="textBox2a" refType="h" fact="0.427"/>
                    <dgm:constr type="userA" refType="h" refFor="ch" refForName="bullet2a" fact="0.53"/>
                    <dgm:constr type="l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l" for="ch" forName="textBox2b" refType="ctrX" refFor="ch" refForName="bullet2b"/>
                    <dgm:constr type="t" for="ch" forName="textBox2b" refType="ctrY" refFor="ch" refForName="bullet2b"/>
                    <dgm:constr type="w" for="ch" forName="textBox2b" refType="w" fact="0.325"/>
                    <dgm:constr type="h" for="ch" forName="textBox2b" refType="h" fact="0.662"/>
                    <dgm:constr type="userB" refType="h" refFor="ch" refForName="bullet2b" fact="0.53"/>
                    <dgm:constr type="lMarg" for="ch" forName="textBox2b" refType="userB" fact="2.834"/>
                    <dgm:constr type="primFontSz" for="ch" ptType="node" op="equ" val="65"/>
                  </dgm:constrLst>
                </dgm:if>
                <dgm:else name="Name9">
                  <dgm:constrLst>
                    <dgm:constr type="ctrX" for="ch" forName="bullet2a" refType="w" fact="0.25"/>
                    <dgm:constr type="ctrY" for="ch" forName="bullet2a" refType="h" fact="0.573"/>
                    <dgm:constr type="w" for="ch" forName="bullet2a" refType="w" fact="0.035"/>
                    <dgm:constr type="h" for="ch" forName="bullet2a" refType="w" refFor="ch" refForName="bullet2a"/>
                    <dgm:constr type="r" for="ch" forName="textBox2a" refType="ctrX" refFor="ch" refForName="bullet2a"/>
                    <dgm:constr type="b" for="ch" forName="textBox2a" refType="ctrY" refFor="ch" refForName="bullet2a"/>
                    <dgm:constr type="w" for="ch" forName="textBox2a" refType="w" fact="0.25"/>
                    <dgm:constr type="h" for="ch" forName="textBox2a" refType="h" fact="0.573"/>
                    <dgm:constr type="userA" refType="h" refFor="ch" refForName="bullet2a" fact="0.53"/>
                    <dgm:constr type="r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r" for="ch" forName="textBox2b" refType="ctrX" refFor="ch" refForName="bullet2b"/>
                    <dgm:constr type="b" for="ch" forName="textBox2b" refType="ctrY" refFor="ch" refForName="bullet2b"/>
                    <dgm:constr type="w" for="ch" forName="textBox2b" refType="w" fact="0.28"/>
                    <dgm:constr type="h" for="ch" forName="textBox2b" refType="h" fact="0.338"/>
                    <dgm:constr type="userB" refType="h" refFor="ch" refForName="bullet2b" fact="0.53"/>
                    <dgm:constr type="rMarg" for="ch" forName="textBox2b" refType="userB" fact="2.834"/>
                    <dgm:constr type="primFontSz" for="ch" ptType="node" op="equ" val="65"/>
                  </dgm:constrLst>
                </dgm:else>
              </dgm:choose>
              <dgm:ruleLst/>
              <dgm:forEach name="Name10" axis="ch" ptType="node" cnt="1">
                <dgm:layoutNode name="bullet2a" styleLbl="node1">
                  <dgm:alg type="sp"/>
                  <dgm:shape xmlns:r="http://schemas.openxmlformats.org/officeDocument/2006/relationships" type="ellipse" r:blip="">
                    <dgm:adjLst/>
                  </dgm:shape>
                  <dgm:presOf/>
                  <dgm:constrLst/>
                  <dgm:ruleLst/>
                </dgm:layoutNode>
                <dgm:layoutNode name="textBox2a" styleLbl="revTx">
                  <dgm:varLst>
                    <dgm:bulletEnabled val="1"/>
                  </dgm:varLst>
                  <dgm:choose name="Name11">
                    <dgm:if name="Name12" func="var" arg="dir" op="equ" val="norm">
                      <dgm:choose name="Name13">
                        <dgm:if name="Name14" axis="root des" ptType="all node" func="maxDepth" op="gt" val="1">
                          <dgm:alg type="tx">
                            <dgm:param type="txAnchorVert" val="t"/>
                            <dgm:param type="parTxLTRAlign" val="l"/>
                            <dgm:param type="parTxRTLAlign" val="r"/>
                          </dgm:alg>
                        </dgm:if>
                        <dgm:else name="Name15">
                          <dgm:alg type="tx">
                            <dgm:param type="txAnchorVert" val="t"/>
                            <dgm:param type="parTxLTRAlign" val="l"/>
                            <dgm:param type="parTxRTLAlign" val="l"/>
                          </dgm:alg>
                        </dgm:else>
                      </dgm:choose>
                    </dgm:if>
                    <dgm:else name="Name16">
                      <dgm:choose name="Name17">
                        <dgm:if name="Name18" axis="root des" ptType="all node" func="maxDepth" op="gt" val="1">
                          <dgm:alg type="tx">
                            <dgm:param type="txAnchorVert" val="b"/>
                            <dgm:param type="txAnchorVertCh" val="b"/>
                            <dgm:param type="parTxLTRAlign" val="l"/>
                            <dgm:param type="parTxRTLAlign" val="r"/>
                          </dgm:alg>
                        </dgm:if>
                        <dgm:else name="Name1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
                    <dgm:if name="Name21" func="var" arg="dir" op="equ" val="norm">
                      <dgm:constrLst>
                        <dgm:constr type="rMarg"/>
                        <dgm:constr type="tMarg"/>
                        <dgm:constr type="bMarg"/>
                      </dgm:constrLst>
                    </dgm:if>
                    <dgm:else name="Name22">
                      <dgm:constrLst>
                        <dgm:constr type="lMarg"/>
                        <dgm:constr type="tMarg"/>
                        <dgm:constr type="bMarg"/>
                      </dgm:constrLst>
                    </dgm:else>
                  </dgm:choose>
                  <dgm:ruleLst>
                    <dgm:rule type="primFontSz" val="5" fact="NaN" max="NaN"/>
                  </dgm:ruleLst>
                </dgm:layoutNode>
              </dgm:forEach>
              <dgm:forEach name="Name23" axis="ch" ptType="node" st="2" cnt="1">
                <dgm:layoutNode name="bullet2b" styleLbl="node1">
                  <dgm:alg type="sp"/>
                  <dgm:shape xmlns:r="http://schemas.openxmlformats.org/officeDocument/2006/relationships" type="ellipse" r:blip="">
                    <dgm:adjLst/>
                  </dgm:shape>
                  <dgm:presOf/>
                  <dgm:constrLst/>
                  <dgm:ruleLst/>
                </dgm:layoutNode>
                <dgm:layoutNode name="textBox2b" styleLbl="revTx">
                  <dgm:varLst>
                    <dgm:bulletEnabled val="1"/>
                  </dgm:varLst>
                  <dgm:choose name="Name24">
                    <dgm:if name="Name25" func="var" arg="dir" op="equ" val="norm">
                      <dgm:choose name="Name26">
                        <dgm:if name="Name27" axis="root des" ptType="all node" func="maxDepth" op="gt" val="1">
                          <dgm:alg type="tx">
                            <dgm:param type="txAnchorVert" val="t"/>
                            <dgm:param type="parTxLTRAlign" val="l"/>
                            <dgm:param type="parTxRTLAlign" val="r"/>
                          </dgm:alg>
                        </dgm:if>
                        <dgm:else name="Name28">
                          <dgm:alg type="tx">
                            <dgm:param type="txAnchorVert" val="t"/>
                            <dgm:param type="parTxLTRAlign" val="l"/>
                            <dgm:param type="parTxRTLAlign" val="l"/>
                          </dgm:alg>
                        </dgm:else>
                      </dgm:choose>
                    </dgm:if>
                    <dgm:else name="Name29">
                      <dgm:choose name="Name30">
                        <dgm:if name="Name31" axis="root des" ptType="all node" func="maxDepth" op="gt" val="1">
                          <dgm:alg type="tx">
                            <dgm:param type="txAnchorVert" val="b"/>
                            <dgm:param type="txAnchorVertCh" val="b"/>
                            <dgm:param type="parTxLTRAlign" val="l"/>
                            <dgm:param type="parTxRTLAlign" val="r"/>
                          </dgm:alg>
                        </dgm:if>
                        <dgm:else name="Name3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33">
                    <dgm:if name="Name34" func="var" arg="dir" op="equ" val="norm">
                      <dgm:constrLst>
                        <dgm:constr type="rMarg"/>
                        <dgm:constr type="tMarg"/>
                        <dgm:constr type="bMarg"/>
                      </dgm:constrLst>
                    </dgm:if>
                    <dgm:else name="Name35">
                      <dgm:constrLst>
                        <dgm:constr type="lMarg"/>
                        <dgm:constr type="tMarg"/>
                        <dgm:constr type="bMarg"/>
                      </dgm:constrLst>
                    </dgm:else>
                  </dgm:choose>
                  <dgm:ruleLst>
                    <dgm:rule type="primFontSz" val="5" fact="NaN" max="NaN"/>
                  </dgm:ruleLst>
                </dgm:layoutNode>
              </dgm:forEach>
            </dgm:layoutNode>
          </dgm:if>
          <dgm:if name="Name36" axis="ch" ptType="node" func="cnt" op="equ" val="3">
            <dgm:layoutNode name="arrowDiagram3">
              <dgm:alg type="composite">
                <dgm:param type="vertAlign" val="none"/>
                <dgm:param type="horzAlign" val="none"/>
              </dgm:alg>
              <dgm:shape xmlns:r="http://schemas.openxmlformats.org/officeDocument/2006/relationships" r:blip="">
                <dgm:adjLst/>
              </dgm:shape>
              <dgm:presOf/>
              <dgm:choose name="Name37">
                <dgm:if name="Name38" func="var" arg="dir" op="equ" val="norm">
                  <dgm:constrLst>
                    <dgm:constr type="ctrX" for="ch" forName="bullet3a" refType="w" fact="0.14"/>
                    <dgm:constr type="ctrY" for="ch" forName="bullet3a" refType="h" fact="0.711"/>
                    <dgm:constr type="w" for="ch" forName="bullet3a" refType="w" fact="0.026"/>
                    <dgm:constr type="h" for="ch" forName="bullet3a" refType="w" refFor="ch" refForName="bullet3a"/>
                    <dgm:constr type="l" for="ch" forName="textBox3a" refType="ctrX" refFor="ch" refForName="bullet3a"/>
                    <dgm:constr type="t" for="ch" forName="textBox3a" refType="ctrY" refFor="ch" refForName="bullet3a"/>
                    <dgm:constr type="w" for="ch" forName="textBox3a" refType="w" fact="0.233"/>
                    <dgm:constr type="h" for="ch" forName="textBox3a" refType="h" fact="0.289"/>
                    <dgm:constr type="userA" refType="h" refFor="ch" refForName="bullet3a" fact="0.53"/>
                    <dgm:constr type="l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l" for="ch" forName="textBox3b" refType="ctrX" refFor="ch" refForName="bullet3b"/>
                    <dgm:constr type="t" for="ch" forName="textBox3b" refType="ctrY" refFor="ch" refForName="bullet3b"/>
                    <dgm:constr type="w" for="ch" forName="textBox3b" refType="w" fact="0.24"/>
                    <dgm:constr type="h" for="ch" forName="textBox3b" refType="h" fact="0.544"/>
                    <dgm:constr type="userB" refType="h" refFor="ch" refForName="bullet3b" fact="0.53"/>
                    <dgm:constr type="l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l" for="ch" forName="textBox3c" refType="ctrX" refFor="ch" refForName="bullet3c"/>
                    <dgm:constr type="t" for="ch" forName="textBox3c" refType="ctrY" refFor="ch" refForName="bullet3c"/>
                    <dgm:constr type="w" for="ch" forName="textBox3c" refType="w" fact="0.24"/>
                    <dgm:constr type="h" for="ch" forName="textBox3c" refType="h" fact="0.695"/>
                    <dgm:constr type="userC" refType="h" refFor="ch" refForName="bullet3c" fact="0.53"/>
                    <dgm:constr type="lMarg" for="ch" forName="textBox3c" refType="userC" fact="2.834"/>
                    <dgm:constr type="primFontSz" for="ch" ptType="node" op="equ" val="65"/>
                  </dgm:constrLst>
                </dgm:if>
                <dgm:else name="Name39">
                  <dgm:constrLst>
                    <dgm:constr type="ctrX" for="ch" forName="bullet3a" refType="w" fact="0.14"/>
                    <dgm:constr type="ctrY" for="ch" forName="bullet3a" refType="h" fact="0.711"/>
                    <dgm:constr type="w" for="ch" forName="bullet3a" refType="w" fact="0.026"/>
                    <dgm:constr type="h" for="ch" forName="bullet3a" refType="w" refFor="ch" refForName="bullet3a"/>
                    <dgm:constr type="r" for="ch" forName="textBox3a" refType="ctrX" refFor="ch" refForName="bullet3a"/>
                    <dgm:constr type="b" for="ch" forName="textBox3a" refType="ctrY" refFor="ch" refForName="bullet3a"/>
                    <dgm:constr type="w" for="ch" forName="textBox3a" refType="w" fact="0.14"/>
                    <dgm:constr type="h" for="ch" forName="textBox3a" refType="h" fact="0.711"/>
                    <dgm:constr type="userA" refType="h" refFor="ch" refForName="bullet3a" fact="0.53"/>
                    <dgm:constr type="r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r" for="ch" forName="textBox3b" refType="ctrX" refFor="ch" refForName="bullet3b"/>
                    <dgm:constr type="b" for="ch" forName="textBox3b" refType="ctrY" refFor="ch" refForName="bullet3b"/>
                    <dgm:constr type="w" for="ch" forName="textBox3b" refType="w" fact="0.24"/>
                    <dgm:constr type="h" for="ch" forName="textBox3b" refType="h" fact="0.456"/>
                    <dgm:constr type="userB" refType="h" refFor="ch" refForName="bullet3b" fact="0.53"/>
                    <dgm:constr type="r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r" for="ch" forName="textBox3c" refType="ctrX" refFor="ch" refForName="bullet3c"/>
                    <dgm:constr type="b" for="ch" forName="textBox3c" refType="ctrY" refFor="ch" refForName="bullet3c"/>
                    <dgm:constr type="w" for="ch" forName="textBox3c" refType="w" fact="0.24"/>
                    <dgm:constr type="h" for="ch" forName="textBox3c" refType="h" fact="0.305"/>
                    <dgm:constr type="userC" refType="h" refFor="ch" refForName="bullet3c" fact="0.53"/>
                    <dgm:constr type="rMarg" for="ch" forName="textBox3c" refType="userC" fact="2.834"/>
                    <dgm:constr type="primFontSz" for="ch" ptType="node" op="equ" val="65"/>
                  </dgm:constrLst>
                </dgm:else>
              </dgm:choose>
              <dgm:ruleLst/>
              <dgm:forEach name="Name40" axis="ch" ptType="node" cnt="1">
                <dgm:layoutNode name="bullet3a" styleLbl="node1">
                  <dgm:alg type="sp"/>
                  <dgm:shape xmlns:r="http://schemas.openxmlformats.org/officeDocument/2006/relationships" type="ellipse" r:blip="">
                    <dgm:adjLst/>
                  </dgm:shape>
                  <dgm:presOf/>
                  <dgm:constrLst/>
                  <dgm:ruleLst/>
                </dgm:layoutNode>
                <dgm:layoutNode name="textBox3a" styleLbl="revTx">
                  <dgm:varLst>
                    <dgm:bulletEnabled val="1"/>
                  </dgm:varLst>
                  <dgm:choose name="Name41">
                    <dgm:if name="Name42" func="var" arg="dir" op="equ" val="norm">
                      <dgm:choose name="Name43">
                        <dgm:if name="Name44" axis="root des" ptType="all node" func="maxDepth" op="gt" val="1">
                          <dgm:alg type="tx">
                            <dgm:param type="txAnchorVert" val="t"/>
                            <dgm:param type="parTxLTRAlign" val="l"/>
                            <dgm:param type="parTxRTLAlign" val="r"/>
                          </dgm:alg>
                        </dgm:if>
                        <dgm:else name="Name45">
                          <dgm:alg type="tx">
                            <dgm:param type="txAnchorVert" val="t"/>
                            <dgm:param type="parTxLTRAlign" val="l"/>
                            <dgm:param type="parTxRTLAlign" val="l"/>
                          </dgm:alg>
                        </dgm:else>
                      </dgm:choose>
                    </dgm:if>
                    <dgm:else name="Name46">
                      <dgm:choose name="Name47">
                        <dgm:if name="Name48" axis="root des" ptType="all node" func="maxDepth" op="gt" val="1">
                          <dgm:alg type="tx">
                            <dgm:param type="txAnchorVert" val="b"/>
                            <dgm:param type="txAnchorVertCh" val="b"/>
                            <dgm:param type="parTxLTRAlign" val="l"/>
                            <dgm:param type="parTxRTLAlign" val="r"/>
                          </dgm:alg>
                        </dgm:if>
                        <dgm:else name="Name4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50">
                    <dgm:if name="Name51" func="var" arg="dir" op="equ" val="norm">
                      <dgm:constrLst>
                        <dgm:constr type="rMarg"/>
                        <dgm:constr type="tMarg"/>
                        <dgm:constr type="bMarg"/>
                      </dgm:constrLst>
                    </dgm:if>
                    <dgm:else name="Name52">
                      <dgm:constrLst>
                        <dgm:constr type="lMarg"/>
                        <dgm:constr type="tMarg"/>
                        <dgm:constr type="bMarg"/>
                      </dgm:constrLst>
                    </dgm:else>
                  </dgm:choose>
                  <dgm:ruleLst>
                    <dgm:rule type="primFontSz" val="5" fact="NaN" max="NaN"/>
                  </dgm:ruleLst>
                </dgm:layoutNode>
              </dgm:forEach>
              <dgm:forEach name="Name53" axis="ch" ptType="node" st="2" cnt="1">
                <dgm:layoutNode name="bullet3b" styleLbl="node1">
                  <dgm:alg type="sp"/>
                  <dgm:shape xmlns:r="http://schemas.openxmlformats.org/officeDocument/2006/relationships" type="ellipse" r:blip="">
                    <dgm:adjLst/>
                  </dgm:shape>
                  <dgm:presOf/>
                  <dgm:constrLst/>
                  <dgm:ruleLst/>
                </dgm:layoutNode>
                <dgm:layoutNode name="textBox3b" styleLbl="revTx">
                  <dgm:varLst>
                    <dgm:bulletEnabled val="1"/>
                  </dgm:varLst>
                  <dgm:choose name="Name54">
                    <dgm:if name="Name55" func="var" arg="dir" op="equ" val="norm">
                      <dgm:choose name="Name56">
                        <dgm:if name="Name57" axis="root des" ptType="all node" func="maxDepth" op="gt" val="1">
                          <dgm:alg type="tx">
                            <dgm:param type="txAnchorVert" val="t"/>
                            <dgm:param type="parTxLTRAlign" val="l"/>
                            <dgm:param type="parTxRTLAlign" val="r"/>
                          </dgm:alg>
                        </dgm:if>
                        <dgm:else name="Name58">
                          <dgm:alg type="tx">
                            <dgm:param type="txAnchorVert" val="t"/>
                            <dgm:param type="parTxLTRAlign" val="l"/>
                            <dgm:param type="parTxRTLAlign" val="l"/>
                          </dgm:alg>
                        </dgm:else>
                      </dgm:choose>
                    </dgm:if>
                    <dgm:else name="Name59">
                      <dgm:choose name="Name60">
                        <dgm:if name="Name61" axis="root des" ptType="all node" func="maxDepth" op="gt" val="1">
                          <dgm:alg type="tx">
                            <dgm:param type="txAnchorVert" val="b"/>
                            <dgm:param type="txAnchorVertCh" val="b"/>
                            <dgm:param type="parTxLTRAlign" val="l"/>
                            <dgm:param type="parTxRTLAlign" val="r"/>
                          </dgm:alg>
                        </dgm:if>
                        <dgm:else name="Name6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63">
                    <dgm:if name="Name64" func="var" arg="dir" op="equ" val="norm">
                      <dgm:constrLst>
                        <dgm:constr type="rMarg"/>
                        <dgm:constr type="tMarg"/>
                        <dgm:constr type="bMarg"/>
                      </dgm:constrLst>
                    </dgm:if>
                    <dgm:else name="Name65">
                      <dgm:constrLst>
                        <dgm:constr type="lMarg"/>
                        <dgm:constr type="tMarg"/>
                        <dgm:constr type="bMarg"/>
                      </dgm:constrLst>
                    </dgm:else>
                  </dgm:choose>
                  <dgm:ruleLst>
                    <dgm:rule type="primFontSz" val="5" fact="NaN" max="NaN"/>
                  </dgm:ruleLst>
                </dgm:layoutNode>
              </dgm:forEach>
              <dgm:forEach name="Name66" axis="ch" ptType="node" st="3" cnt="1">
                <dgm:layoutNode name="bullet3c" styleLbl="node1">
                  <dgm:alg type="sp"/>
                  <dgm:shape xmlns:r="http://schemas.openxmlformats.org/officeDocument/2006/relationships" type="ellipse" r:blip="">
                    <dgm:adjLst/>
                  </dgm:shape>
                  <dgm:presOf/>
                  <dgm:constrLst/>
                  <dgm:ruleLst/>
                </dgm:layoutNode>
                <dgm:layoutNode name="textBox3c" styleLbl="revTx">
                  <dgm:varLst>
                    <dgm:bulletEnabled val="1"/>
                  </dgm:varLst>
                  <dgm:choose name="Name67">
                    <dgm:if name="Name68" func="var" arg="dir" op="equ" val="norm">
                      <dgm:choose name="Name69">
                        <dgm:if name="Name70" axis="root des" ptType="all node" func="maxDepth" op="gt" val="1">
                          <dgm:alg type="tx">
                            <dgm:param type="txAnchorVert" val="t"/>
                            <dgm:param type="parTxLTRAlign" val="l"/>
                            <dgm:param type="parTxRTLAlign" val="r"/>
                          </dgm:alg>
                        </dgm:if>
                        <dgm:else name="Name71">
                          <dgm:alg type="tx">
                            <dgm:param type="txAnchorVert" val="t"/>
                            <dgm:param type="parTxLTRAlign" val="l"/>
                            <dgm:param type="parTxRTLAlign" val="l"/>
                          </dgm:alg>
                        </dgm:else>
                      </dgm:choose>
                    </dgm:if>
                    <dgm:else name="Name72">
                      <dgm:choose name="Name73">
                        <dgm:if name="Name74" axis="root des" ptType="all node" func="maxDepth" op="gt" val="1">
                          <dgm:alg type="tx">
                            <dgm:param type="txAnchorVert" val="b"/>
                            <dgm:param type="txAnchorVertCh" val="b"/>
                            <dgm:param type="parTxLTRAlign" val="l"/>
                            <dgm:param type="parTxRTLAlign" val="r"/>
                          </dgm:alg>
                        </dgm:if>
                        <dgm:else name="Name7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76">
                    <dgm:if name="Name77" func="var" arg="dir" op="equ" val="norm">
                      <dgm:constrLst>
                        <dgm:constr type="rMarg"/>
                        <dgm:constr type="tMarg"/>
                        <dgm:constr type="bMarg"/>
                      </dgm:constrLst>
                    </dgm:if>
                    <dgm:else name="Name78">
                      <dgm:constrLst>
                        <dgm:constr type="lMarg"/>
                        <dgm:constr type="tMarg"/>
                        <dgm:constr type="bMarg"/>
                      </dgm:constrLst>
                    </dgm:else>
                  </dgm:choose>
                  <dgm:ruleLst>
                    <dgm:rule type="primFontSz" val="5" fact="NaN" max="NaN"/>
                  </dgm:ruleLst>
                </dgm:layoutNode>
              </dgm:forEach>
            </dgm:layoutNode>
          </dgm:if>
          <dgm:if name="Name79" axis="ch" ptType="node" func="cnt" op="equ" val="4">
            <dgm:layoutNode name="arrowDiagram4">
              <dgm:alg type="composite">
                <dgm:param type="vertAlign" val="none"/>
                <dgm:param type="horzAlign" val="none"/>
              </dgm:alg>
              <dgm:shape xmlns:r="http://schemas.openxmlformats.org/officeDocument/2006/relationships" r:blip="">
                <dgm:adjLst/>
              </dgm:shape>
              <dgm:presOf/>
              <dgm:choose name="Name80">
                <dgm:if name="Name81" func="var" arg="dir" op="equ" val="norm">
                  <dgm:constrLst>
                    <dgm:constr type="ctrX" for="ch" forName="bullet4a" refType="w" fact="0.11"/>
                    <dgm:constr type="ctrY" for="ch" forName="bullet4a" refType="h" fact="0.762"/>
                    <dgm:constr type="w" for="ch" forName="bullet4a" refType="w" fact="0.023"/>
                    <dgm:constr type="h" for="ch" forName="bullet4a" refType="w" refFor="ch" refForName="bullet4a"/>
                    <dgm:constr type="l" for="ch" forName="textBox4a" refType="ctrX" refFor="ch" refForName="bullet4a"/>
                    <dgm:constr type="t" for="ch" forName="textBox4a" refType="ctrY" refFor="ch" refForName="bullet4a"/>
                    <dgm:constr type="w" for="ch" forName="textBox4a" refType="w" fact="0.171"/>
                    <dgm:constr type="h" for="ch" forName="textBox4a" refType="h" fact="0.238"/>
                    <dgm:constr type="userA" refType="h" refFor="ch" refForName="bullet4a" fact="0.53"/>
                    <dgm:constr type="l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l" for="ch" forName="textBox4b" refType="ctrX" refFor="ch" refForName="bullet4b"/>
                    <dgm:constr type="t" for="ch" forName="textBox4b" refType="ctrY" refFor="ch" refForName="bullet4b"/>
                    <dgm:constr type="w" for="ch" forName="textBox4b" refType="w" fact="0.21"/>
                    <dgm:constr type="h" for="ch" forName="textBox4b" refType="h" fact="0.457"/>
                    <dgm:constr type="userB" refType="h" refFor="ch" refForName="bullet4b" fact="0.53"/>
                    <dgm:constr type="l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l" for="ch" forName="textBox4c" refType="ctrX" refFor="ch" refForName="bullet4c"/>
                    <dgm:constr type="t" for="ch" forName="textBox4c" refType="ctrY" refFor="ch" refForName="bullet4c"/>
                    <dgm:constr type="w" for="ch" forName="textBox4c" refType="w" fact="0.21"/>
                    <dgm:constr type="h" for="ch" forName="textBox4c" refType="h" fact="0.618"/>
                    <dgm:constr type="userC" refType="h" refFor="ch" refForName="bullet4c" fact="0.53"/>
                    <dgm:constr type="l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l" for="ch" forName="textBox4d" refType="ctrX" refFor="ch" refForName="bullet4d"/>
                    <dgm:constr type="t" for="ch" forName="textBox4d" refType="ctrY" refFor="ch" refForName="bullet4d"/>
                    <dgm:constr type="w" for="ch" forName="textBox4d" refType="w" fact="0.21"/>
                    <dgm:constr type="h" for="ch" forName="textBox4d" refType="h" fact="0.717"/>
                    <dgm:constr type="userD" refType="h" refFor="ch" refForName="bullet4d" fact="0.53"/>
                    <dgm:constr type="lMarg" for="ch" forName="textBox4d" refType="userD" fact="2.834"/>
                    <dgm:constr type="primFontSz" for="ch" ptType="node" op="equ" val="65"/>
                  </dgm:constrLst>
                </dgm:if>
                <dgm:else name="Name82">
                  <dgm:constrLst>
                    <dgm:constr type="ctrX" for="ch" forName="bullet4a" refType="w" fact="0.11"/>
                    <dgm:constr type="ctrY" for="ch" forName="bullet4a" refType="h" fact="0.762"/>
                    <dgm:constr type="w" for="ch" forName="bullet4a" refType="w" fact="0.023"/>
                    <dgm:constr type="h" for="ch" forName="bullet4a" refType="w" refFor="ch" refForName="bullet4a"/>
                    <dgm:constr type="r" for="ch" forName="textBox4a" refType="ctrX" refFor="ch" refForName="bullet4a"/>
                    <dgm:constr type="b" for="ch" forName="textBox4a" refType="ctrY" refFor="ch" refForName="bullet4a"/>
                    <dgm:constr type="w" for="ch" forName="textBox4a" refType="w" fact="0.11"/>
                    <dgm:constr type="h" for="ch" forName="textBox4a" refType="h" fact="0.762"/>
                    <dgm:constr type="userA" refType="h" refFor="ch" refForName="bullet4a" fact="0.53"/>
                    <dgm:constr type="r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r" for="ch" forName="textBox4b" refType="ctrX" refFor="ch" refForName="bullet4b"/>
                    <dgm:constr type="b" for="ch" forName="textBox4b" refType="ctrY" refFor="ch" refForName="bullet4b"/>
                    <dgm:constr type="w" for="ch" forName="textBox4b" refType="w" fact="0.171"/>
                    <dgm:constr type="h" for="ch" forName="textBox4b" refType="h" fact="0.543"/>
                    <dgm:constr type="userB" refType="h" refFor="ch" refForName="bullet4b" fact="0.53"/>
                    <dgm:constr type="r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r" for="ch" forName="textBox4c" refType="ctrX" refFor="ch" refForName="bullet4c"/>
                    <dgm:constr type="b" for="ch" forName="textBox4c" refType="ctrY" refFor="ch" refForName="bullet4c"/>
                    <dgm:constr type="w" for="ch" forName="textBox4c" refType="w" fact="0.21"/>
                    <dgm:constr type="h" for="ch" forName="textBox4c" refType="h" fact="0.382"/>
                    <dgm:constr type="userC" refType="h" refFor="ch" refForName="bullet4c" fact="0.53"/>
                    <dgm:constr type="r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r" for="ch" forName="textBox4d" refType="ctrX" refFor="ch" refForName="bullet4d"/>
                    <dgm:constr type="b" for="ch" forName="textBox4d" refType="ctrY" refFor="ch" refForName="bullet4d"/>
                    <dgm:constr type="w" for="ch" forName="textBox4d" refType="w" fact="0.21"/>
                    <dgm:constr type="h" for="ch" forName="textBox4d" refType="h" fact="0.283"/>
                    <dgm:constr type="userD" refType="h" refFor="ch" refForName="bullet4d" fact="0.53"/>
                    <dgm:constr type="rMarg" for="ch" forName="textBox4d" refType="userD" fact="2.834"/>
                    <dgm:constr type="primFontSz" for="ch" ptType="node" op="equ" val="65"/>
                  </dgm:constrLst>
                </dgm:else>
              </dgm:choose>
              <dgm:ruleLst/>
              <dgm:forEach name="Name83" axis="ch" ptType="node" cnt="1">
                <dgm:layoutNode name="bullet4a" styleLbl="node1">
                  <dgm:alg type="sp"/>
                  <dgm:shape xmlns:r="http://schemas.openxmlformats.org/officeDocument/2006/relationships" type="ellipse" r:blip="">
                    <dgm:adjLst/>
                  </dgm:shape>
                  <dgm:presOf/>
                  <dgm:constrLst/>
                  <dgm:ruleLst/>
                </dgm:layoutNode>
                <dgm:layoutNode name="textBox4a" styleLbl="revTx">
                  <dgm:varLst>
                    <dgm:bulletEnabled val="1"/>
                  </dgm:varLst>
                  <dgm:choose name="Name84">
                    <dgm:if name="Name85" func="var" arg="dir" op="equ" val="norm">
                      <dgm:choose name="Name86">
                        <dgm:if name="Name87" axis="root des" ptType="all node" func="maxDepth" op="gt" val="1">
                          <dgm:alg type="tx">
                            <dgm:param type="txAnchorVert" val="t"/>
                            <dgm:param type="parTxLTRAlign" val="l"/>
                            <dgm:param type="parTxRTLAlign" val="r"/>
                          </dgm:alg>
                        </dgm:if>
                        <dgm:else name="Name88">
                          <dgm:alg type="tx">
                            <dgm:param type="txAnchorVert" val="t"/>
                            <dgm:param type="parTxLTRAlign" val="l"/>
                            <dgm:param type="parTxRTLAlign" val="l"/>
                          </dgm:alg>
                        </dgm:else>
                      </dgm:choose>
                    </dgm:if>
                    <dgm:else name="Name89">
                      <dgm:choose name="Name90">
                        <dgm:if name="Name91" axis="root des" ptType="all node" func="maxDepth" op="gt" val="1">
                          <dgm:alg type="tx">
                            <dgm:param type="txAnchorVert" val="b"/>
                            <dgm:param type="txAnchorVertCh" val="b"/>
                            <dgm:param type="parTxLTRAlign" val="l"/>
                            <dgm:param type="parTxRTLAlign" val="r"/>
                          </dgm:alg>
                        </dgm:if>
                        <dgm:else name="Name9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rMarg"/>
                        <dgm:constr type="tMarg"/>
                        <dgm:constr type="bMarg"/>
                      </dgm:constrLst>
                    </dgm:if>
                    <dgm:else name="Name95">
                      <dgm:constrLst>
                        <dgm:constr type="lMarg"/>
                        <dgm:constr type="tMarg"/>
                        <dgm:constr type="bMarg"/>
                      </dgm:constrLst>
                    </dgm:else>
                  </dgm:choose>
                  <dgm:ruleLst>
                    <dgm:rule type="primFontSz" val="5" fact="NaN" max="NaN"/>
                  </dgm:ruleLst>
                </dgm:layoutNode>
              </dgm:forEach>
              <dgm:forEach name="Name96" axis="ch" ptType="node" st="2" cnt="1">
                <dgm:layoutNode name="bullet4b" styleLbl="node1">
                  <dgm:alg type="sp"/>
                  <dgm:shape xmlns:r="http://schemas.openxmlformats.org/officeDocument/2006/relationships" type="ellipse" r:blip="">
                    <dgm:adjLst/>
                  </dgm:shape>
                  <dgm:presOf/>
                  <dgm:constrLst/>
                  <dgm:ruleLst/>
                </dgm:layoutNode>
                <dgm:layoutNode name="textBox4b" styleLbl="revTx">
                  <dgm:varLst>
                    <dgm:bulletEnabled val="1"/>
                  </dgm:varLst>
                  <dgm:choose name="Name97">
                    <dgm:if name="Name98" func="var" arg="dir" op="equ" val="norm">
                      <dgm:choose name="Name99">
                        <dgm:if name="Name100" axis="root des" ptType="all node" func="maxDepth" op="gt" val="1">
                          <dgm:alg type="tx">
                            <dgm:param type="txAnchorVert" val="t"/>
                            <dgm:param type="parTxLTRAlign" val="l"/>
                            <dgm:param type="parTxRTLAlign" val="r"/>
                          </dgm:alg>
                        </dgm:if>
                        <dgm:else name="Name101">
                          <dgm:alg type="tx">
                            <dgm:param type="txAnchorVert" val="t"/>
                            <dgm:param type="parTxLTRAlign" val="l"/>
                            <dgm:param type="parTxRTLAlign" val="l"/>
                          </dgm:alg>
                        </dgm:else>
                      </dgm:choose>
                    </dgm:if>
                    <dgm:else name="Name102">
                      <dgm:choose name="Name103">
                        <dgm:if name="Name104" axis="root des" ptType="all node" func="maxDepth" op="gt" val="1">
                          <dgm:alg type="tx">
                            <dgm:param type="txAnchorVert" val="b"/>
                            <dgm:param type="txAnchorVertCh" val="b"/>
                            <dgm:param type="parTxLTRAlign" val="l"/>
                            <dgm:param type="parTxRTLAlign" val="r"/>
                          </dgm:alg>
                        </dgm:if>
                        <dgm:else name="Name10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06">
                    <dgm:if name="Name107" func="var" arg="dir" op="equ" val="norm">
                      <dgm:constrLst>
                        <dgm:constr type="rMarg"/>
                        <dgm:constr type="tMarg"/>
                        <dgm:constr type="bMarg"/>
                      </dgm:constrLst>
                    </dgm:if>
                    <dgm:else name="Name108">
                      <dgm:constrLst>
                        <dgm:constr type="lMarg"/>
                        <dgm:constr type="tMarg"/>
                        <dgm:constr type="bMarg"/>
                      </dgm:constrLst>
                    </dgm:else>
                  </dgm:choose>
                  <dgm:ruleLst>
                    <dgm:rule type="primFontSz" val="5" fact="NaN" max="NaN"/>
                  </dgm:ruleLst>
                </dgm:layoutNode>
              </dgm:forEach>
              <dgm:forEach name="Name109" axis="ch" ptType="node" st="3" cnt="1">
                <dgm:layoutNode name="bullet4c" styleLbl="node1">
                  <dgm:alg type="sp"/>
                  <dgm:shape xmlns:r="http://schemas.openxmlformats.org/officeDocument/2006/relationships" type="ellipse" r:blip="">
                    <dgm:adjLst/>
                  </dgm:shape>
                  <dgm:presOf/>
                  <dgm:constrLst/>
                  <dgm:ruleLst/>
                </dgm:layoutNode>
                <dgm:layoutNode name="textBox4c" styleLbl="revTx">
                  <dgm:varLst>
                    <dgm:bulletEnabled val="1"/>
                  </dgm:varLst>
                  <dgm:choose name="Name110">
                    <dgm:if name="Name111" func="var" arg="dir" op="equ" val="norm">
                      <dgm:choose name="Name112">
                        <dgm:if name="Name113" axis="root des" ptType="all node" func="maxDepth" op="gt" val="1">
                          <dgm:alg type="tx">
                            <dgm:param type="txAnchorVert" val="t"/>
                            <dgm:param type="parTxLTRAlign" val="l"/>
                            <dgm:param type="parTxRTLAlign" val="r"/>
                          </dgm:alg>
                        </dgm:if>
                        <dgm:else name="Name114">
                          <dgm:alg type="tx">
                            <dgm:param type="txAnchorVert" val="t"/>
                            <dgm:param type="parTxLTRAlign" val="l"/>
                            <dgm:param type="parTxRTLAlign" val="l"/>
                          </dgm:alg>
                        </dgm:else>
                      </dgm:choose>
                    </dgm:if>
                    <dgm:else name="Name115">
                      <dgm:choose name="Name116">
                        <dgm:if name="Name117" axis="root des" ptType="all node" func="maxDepth" op="gt" val="1">
                          <dgm:alg type="tx">
                            <dgm:param type="txAnchorVert" val="b"/>
                            <dgm:param type="txAnchorVertCh" val="b"/>
                            <dgm:param type="parTxLTRAlign" val="l"/>
                            <dgm:param type="parTxRTLAlign" val="r"/>
                          </dgm:alg>
                        </dgm:if>
                        <dgm:else name="Name11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19">
                    <dgm:if name="Name120" func="var" arg="dir" op="equ" val="norm">
                      <dgm:constrLst>
                        <dgm:constr type="rMarg"/>
                        <dgm:constr type="tMarg"/>
                        <dgm:constr type="bMarg"/>
                      </dgm:constrLst>
                    </dgm:if>
                    <dgm:else name="Name121">
                      <dgm:constrLst>
                        <dgm:constr type="lMarg"/>
                        <dgm:constr type="tMarg"/>
                        <dgm:constr type="bMarg"/>
                      </dgm:constrLst>
                    </dgm:else>
                  </dgm:choose>
                  <dgm:ruleLst>
                    <dgm:rule type="primFontSz" val="5" fact="NaN" max="NaN"/>
                  </dgm:ruleLst>
                </dgm:layoutNode>
              </dgm:forEach>
              <dgm:forEach name="Name122" axis="ch" ptType="node" st="4" cnt="1">
                <dgm:layoutNode name="bullet4d" styleLbl="node1">
                  <dgm:alg type="sp"/>
                  <dgm:shape xmlns:r="http://schemas.openxmlformats.org/officeDocument/2006/relationships" type="ellipse" r:blip="">
                    <dgm:adjLst/>
                  </dgm:shape>
                  <dgm:presOf/>
                  <dgm:constrLst/>
                  <dgm:ruleLst/>
                </dgm:layoutNode>
                <dgm:layoutNode name="textBox4d" styleLbl="revTx">
                  <dgm:varLst>
                    <dgm:bulletEnabled val="1"/>
                  </dgm:varLst>
                  <dgm:choose name="Name123">
                    <dgm:if name="Name124" func="var" arg="dir" op="equ" val="norm">
                      <dgm:choose name="Name125">
                        <dgm:if name="Name126" axis="root des" ptType="all node" func="maxDepth" op="gt" val="1">
                          <dgm:alg type="tx">
                            <dgm:param type="txAnchorVert" val="t"/>
                            <dgm:param type="parTxLTRAlign" val="l"/>
                            <dgm:param type="parTxRTLAlign" val="r"/>
                          </dgm:alg>
                        </dgm:if>
                        <dgm:else name="Name127">
                          <dgm:alg type="tx">
                            <dgm:param type="txAnchorVert" val="t"/>
                            <dgm:param type="parTxLTRAlign" val="l"/>
                            <dgm:param type="parTxRTLAlign" val="l"/>
                          </dgm:alg>
                        </dgm:else>
                      </dgm:choose>
                    </dgm:if>
                    <dgm:else name="Name128">
                      <dgm:choose name="Name129">
                        <dgm:if name="Name130" axis="root des" ptType="all node" func="maxDepth" op="gt" val="1">
                          <dgm:alg type="tx">
                            <dgm:param type="txAnchorVert" val="b"/>
                            <dgm:param type="txAnchorVertCh" val="b"/>
                            <dgm:param type="parTxLTRAlign" val="l"/>
                            <dgm:param type="parTxRTLAlign" val="r"/>
                          </dgm:alg>
                        </dgm:if>
                        <dgm:else name="Name13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32">
                    <dgm:if name="Name133" func="var" arg="dir" op="equ" val="norm">
                      <dgm:constrLst>
                        <dgm:constr type="rMarg"/>
                        <dgm:constr type="tMarg"/>
                        <dgm:constr type="bMarg"/>
                      </dgm:constrLst>
                    </dgm:if>
                    <dgm:else name="Name134">
                      <dgm:constrLst>
                        <dgm:constr type="lMarg"/>
                        <dgm:constr type="tMarg"/>
                        <dgm:constr type="bMarg"/>
                      </dgm:constrLst>
                    </dgm:else>
                  </dgm:choose>
                  <dgm:ruleLst>
                    <dgm:rule type="primFontSz" val="5" fact="NaN" max="NaN"/>
                  </dgm:ruleLst>
                </dgm:layoutNode>
              </dgm:forEach>
            </dgm:layoutNode>
          </dgm:if>
          <dgm:else name="Name135">
            <dgm:layoutNode name="arrowDiagram5">
              <dgm:alg type="composite">
                <dgm:param type="vertAlign" val="none"/>
                <dgm:param type="horzAlign" val="none"/>
              </dgm:alg>
              <dgm:shape xmlns:r="http://schemas.openxmlformats.org/officeDocument/2006/relationships" r:blip="">
                <dgm:adjLst/>
              </dgm:shape>
              <dgm:presOf/>
              <dgm:choose name="Name136">
                <dgm:if name="Name137" func="var" arg="dir" op="equ" val="norm">
                  <dgm:constrLst>
                    <dgm:constr type="ctrX" for="ch" forName="bullet5a" refType="w" fact="0.11"/>
                    <dgm:constr type="ctrY" for="ch" forName="bullet5a" refType="h" fact="0.762"/>
                    <dgm:constr type="w" for="ch" forName="bullet5a" refType="w" fact="0.023"/>
                    <dgm:constr type="h" for="ch" forName="bullet5a" refType="w" refFor="ch" refForName="bullet5a"/>
                    <dgm:constr type="l" for="ch" forName="textBox5a" refType="ctrX" refFor="ch" refForName="bullet5a"/>
                    <dgm:constr type="t" for="ch" forName="textBox5a" refType="ctrY" refFor="ch" refForName="bullet5a"/>
                    <dgm:constr type="w" for="ch" forName="textBox5a" refType="w" fact="0.131"/>
                    <dgm:constr type="h" for="ch" forName="textBox5a" refType="h" fact="0.238"/>
                    <dgm:constr type="userA" refType="h" refFor="ch" refForName="bullet5a" fact="0.53"/>
                    <dgm:constr type="l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l" for="ch" forName="textBox5b" refType="ctrX" refFor="ch" refForName="bullet5b"/>
                    <dgm:constr type="t" for="ch" forName="textBox5b" refType="ctrY" refFor="ch" refForName="bullet5b"/>
                    <dgm:constr type="w" for="ch" forName="textBox5b" refType="w" fact="0.166"/>
                    <dgm:constr type="h" for="ch" forName="textBox5b" refType="h" fact="0.419"/>
                    <dgm:constr type="userB" refType="h" refFor="ch" refForName="bullet5b" fact="0.53"/>
                    <dgm:constr type="l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l" for="ch" forName="textBox5c" refType="ctrX" refFor="ch" refForName="bullet5c"/>
                    <dgm:constr type="t" for="ch" forName="textBox5c" refType="ctrY" refFor="ch" refForName="bullet5c"/>
                    <dgm:constr type="w" for="ch" forName="textBox5c" refType="w" fact="0.193"/>
                    <dgm:constr type="h" for="ch" forName="textBox5c" refType="h" fact="0.562"/>
                    <dgm:constr type="userC" refType="h" refFor="ch" refForName="bullet5c" fact="0.53"/>
                    <dgm:constr type="l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l" for="ch" forName="textBox5d" refType="ctrX" refFor="ch" refForName="bullet5d"/>
                    <dgm:constr type="t" for="ch" forName="textBox5d" refType="ctrY" refFor="ch" refForName="bullet5d"/>
                    <dgm:constr type="w" for="ch" forName="textBox5d" refType="w" fact="0.2"/>
                    <dgm:constr type="h" for="ch" forName="textBox5d" refType="h" fact="0.67"/>
                    <dgm:constr type="userD" refType="h" refFor="ch" refForName="bullet5d" fact="0.53"/>
                    <dgm:constr type="l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l" for="ch" forName="textBox5e" refType="ctrX" refFor="ch" refForName="bullet5e"/>
                    <dgm:constr type="t" for="ch" forName="textBox5e" refType="ctrY" refFor="ch" refForName="bullet5e"/>
                    <dgm:constr type="w" for="ch" forName="textBox5e" refType="w" fact="0.2"/>
                    <dgm:constr type="h" for="ch" forName="textBox5e" refType="h" fact="0.736"/>
                    <dgm:constr type="userE" refType="h" refFor="ch" refForName="bullet5e" fact="0.53"/>
                    <dgm:constr type="lMarg" for="ch" forName="textBox5e" refType="userE" fact="2.834"/>
                    <dgm:constr type="primFontSz" for="ch" ptType="node" op="equ" val="65"/>
                  </dgm:constrLst>
                </dgm:if>
                <dgm:else name="Name138">
                  <dgm:constrLst>
                    <dgm:constr type="ctrX" for="ch" forName="bullet5a" refType="w" fact="0.11"/>
                    <dgm:constr type="ctrY" for="ch" forName="bullet5a" refType="h" fact="0.762"/>
                    <dgm:constr type="w" for="ch" forName="bullet5a" refType="w" fact="0.023"/>
                    <dgm:constr type="h" for="ch" forName="bullet5a" refType="w" refFor="ch" refForName="bullet5a"/>
                    <dgm:constr type="r" for="ch" forName="textBox5a" refType="ctrX" refFor="ch" refForName="bullet5a"/>
                    <dgm:constr type="b" for="ch" forName="textBox5a" refType="ctrY" refFor="ch" refForName="bullet5a"/>
                    <dgm:constr type="w" for="ch" forName="textBox5a" refType="w" fact="0.11"/>
                    <dgm:constr type="h" for="ch" forName="textBox5a" refType="h" fact="0.762"/>
                    <dgm:constr type="userA" refType="h" refFor="ch" refForName="bullet5a" fact="0.53"/>
                    <dgm:constr type="r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r" for="ch" forName="textBox5b" refType="ctrX" refFor="ch" refForName="bullet5b"/>
                    <dgm:constr type="b" for="ch" forName="textBox5b" refType="ctrY" refFor="ch" refForName="bullet5b"/>
                    <dgm:constr type="w" for="ch" forName="textBox5b" refType="w" fact="0.131"/>
                    <dgm:constr type="h" for="ch" forName="textBox5b" refType="h" fact="0.581"/>
                    <dgm:constr type="userB" refType="h" refFor="ch" refForName="bullet5b" fact="0.53"/>
                    <dgm:constr type="r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r" for="ch" forName="textBox5c" refType="ctrX" refFor="ch" refForName="bullet5c"/>
                    <dgm:constr type="b" for="ch" forName="textBox5c" refType="ctrY" refFor="ch" refForName="bullet5c"/>
                    <dgm:constr type="w" for="ch" forName="textBox5c" refType="w" fact="0.166"/>
                    <dgm:constr type="h" for="ch" forName="textBox5c" refType="h" fact="0.438"/>
                    <dgm:constr type="userC" refType="h" refFor="ch" refForName="bullet5c" fact="0.53"/>
                    <dgm:constr type="r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r" for="ch" forName="textBox5d" refType="ctrX" refFor="ch" refForName="bullet5d"/>
                    <dgm:constr type="b" for="ch" forName="textBox5d" refType="ctrY" refFor="ch" refForName="bullet5d"/>
                    <dgm:constr type="w" for="ch" forName="textBox5d" refType="w" fact="0.193"/>
                    <dgm:constr type="h" for="ch" forName="textBox5d" refType="h" fact="0.33"/>
                    <dgm:constr type="userD" refType="h" refFor="ch" refForName="bullet5d" fact="0.53"/>
                    <dgm:constr type="r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r" for="ch" forName="textBox5e" refType="ctrX" refFor="ch" refForName="bullet5e"/>
                    <dgm:constr type="b" for="ch" forName="textBox5e" refType="ctrY" refFor="ch" refForName="bullet5e"/>
                    <dgm:constr type="w" for="ch" forName="textBox5e" refType="w" fact="0.2"/>
                    <dgm:constr type="h" for="ch" forName="textBox5e" refType="h" fact="0.264"/>
                    <dgm:constr type="userE" refType="h" refFor="ch" refForName="bullet5e" fact="0.53"/>
                    <dgm:constr type="rMarg" for="ch" forName="textBox5e" refType="userE" fact="2.834"/>
                    <dgm:constr type="primFontSz" for="ch" ptType="node" op="equ" val="65"/>
                  </dgm:constrLst>
                </dgm:else>
              </dgm:choose>
              <dgm:ruleLst/>
              <dgm:forEach name="Name139" axis="ch" ptType="node" cnt="1">
                <dgm:layoutNode name="bullet5a" styleLbl="node1">
                  <dgm:alg type="sp"/>
                  <dgm:shape xmlns:r="http://schemas.openxmlformats.org/officeDocument/2006/relationships" type="ellipse" r:blip="">
                    <dgm:adjLst/>
                  </dgm:shape>
                  <dgm:presOf/>
                  <dgm:constrLst/>
                  <dgm:ruleLst/>
                </dgm:layoutNode>
                <dgm:layoutNode name="textBox5a" styleLbl="revTx">
                  <dgm:varLst>
                    <dgm:bulletEnabled val="1"/>
                  </dgm:varLst>
                  <dgm:choose name="Name140">
                    <dgm:if name="Name141" func="var" arg="dir" op="equ" val="norm">
                      <dgm:choose name="Name142">
                        <dgm:if name="Name143" axis="root des" ptType="all node" func="maxDepth" op="gt" val="1">
                          <dgm:alg type="tx">
                            <dgm:param type="txAnchorVert" val="t"/>
                            <dgm:param type="parTxLTRAlign" val="l"/>
                            <dgm:param type="parTxRTLAlign" val="r"/>
                          </dgm:alg>
                        </dgm:if>
                        <dgm:else name="Name144">
                          <dgm:alg type="tx">
                            <dgm:param type="txAnchorVert" val="t"/>
                            <dgm:param type="parTxLTRAlign" val="l"/>
                            <dgm:param type="parTxRTLAlign" val="l"/>
                          </dgm:alg>
                        </dgm:else>
                      </dgm:choose>
                    </dgm:if>
                    <dgm:else name="Name145">
                      <dgm:choose name="Name146">
                        <dgm:if name="Name147" axis="root des" ptType="all node" func="maxDepth" op="gt" val="1">
                          <dgm:alg type="tx">
                            <dgm:param type="txAnchorVert" val="b"/>
                            <dgm:param type="txAnchorVertCh" val="b"/>
                            <dgm:param type="parTxLTRAlign" val="l"/>
                            <dgm:param type="parTxRTLAlign" val="r"/>
                          </dgm:alg>
                        </dgm:if>
                        <dgm:else name="Name14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49">
                    <dgm:if name="Name150" func="var" arg="dir" op="equ" val="norm">
                      <dgm:constrLst>
                        <dgm:constr type="rMarg"/>
                        <dgm:constr type="tMarg"/>
                        <dgm:constr type="bMarg"/>
                      </dgm:constrLst>
                    </dgm:if>
                    <dgm:else name="Name151">
                      <dgm:constrLst>
                        <dgm:constr type="lMarg"/>
                        <dgm:constr type="tMarg"/>
                        <dgm:constr type="bMarg"/>
                      </dgm:constrLst>
                    </dgm:else>
                  </dgm:choose>
                  <dgm:ruleLst>
                    <dgm:rule type="primFontSz" val="5" fact="NaN" max="NaN"/>
                  </dgm:ruleLst>
                </dgm:layoutNode>
              </dgm:forEach>
              <dgm:forEach name="Name152" axis="ch" ptType="node" st="2" cnt="1">
                <dgm:layoutNode name="bullet5b" styleLbl="node1">
                  <dgm:alg type="sp"/>
                  <dgm:shape xmlns:r="http://schemas.openxmlformats.org/officeDocument/2006/relationships" type="ellipse" r:blip="">
                    <dgm:adjLst/>
                  </dgm:shape>
                  <dgm:presOf/>
                  <dgm:constrLst/>
                  <dgm:ruleLst/>
                </dgm:layoutNode>
                <dgm:layoutNode name="textBox5b" styleLbl="revTx">
                  <dgm:varLst>
                    <dgm:bulletEnabled val="1"/>
                  </dgm:varLst>
                  <dgm:choose name="Name153">
                    <dgm:if name="Name154" func="var" arg="dir" op="equ" val="norm">
                      <dgm:choose name="Name155">
                        <dgm:if name="Name156" axis="root des" ptType="all node" func="maxDepth" op="gt" val="1">
                          <dgm:alg type="tx">
                            <dgm:param type="txAnchorVert" val="t"/>
                            <dgm:param type="parTxLTRAlign" val="l"/>
                            <dgm:param type="parTxRTLAlign" val="r"/>
                          </dgm:alg>
                        </dgm:if>
                        <dgm:else name="Name157">
                          <dgm:alg type="tx">
                            <dgm:param type="txAnchorVert" val="t"/>
                            <dgm:param type="parTxLTRAlign" val="l"/>
                            <dgm:param type="parTxRTLAlign" val="l"/>
                          </dgm:alg>
                        </dgm:else>
                      </dgm:choose>
                    </dgm:if>
                    <dgm:else name="Name158">
                      <dgm:choose name="Name159">
                        <dgm:if name="Name160" axis="root des" ptType="all node" func="maxDepth" op="gt" val="1">
                          <dgm:alg type="tx">
                            <dgm:param type="txAnchorVert" val="b"/>
                            <dgm:param type="txAnchorVertCh" val="b"/>
                            <dgm:param type="parTxLTRAlign" val="l"/>
                            <dgm:param type="parTxRTLAlign" val="r"/>
                          </dgm:alg>
                        </dgm:if>
                        <dgm:else name="Name16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62">
                    <dgm:if name="Name163" func="var" arg="dir" op="equ" val="norm">
                      <dgm:constrLst>
                        <dgm:constr type="rMarg"/>
                        <dgm:constr type="tMarg"/>
                        <dgm:constr type="bMarg"/>
                      </dgm:constrLst>
                    </dgm:if>
                    <dgm:else name="Name164">
                      <dgm:constrLst>
                        <dgm:constr type="lMarg"/>
                        <dgm:constr type="tMarg"/>
                        <dgm:constr type="bMarg"/>
                      </dgm:constrLst>
                    </dgm:else>
                  </dgm:choose>
                  <dgm:ruleLst>
                    <dgm:rule type="primFontSz" val="5" fact="NaN" max="NaN"/>
                  </dgm:ruleLst>
                </dgm:layoutNode>
              </dgm:forEach>
              <dgm:forEach name="Name165" axis="ch" ptType="node" st="3" cnt="1">
                <dgm:layoutNode name="bullet5c" styleLbl="node1">
                  <dgm:alg type="sp"/>
                  <dgm:shape xmlns:r="http://schemas.openxmlformats.org/officeDocument/2006/relationships" type="ellipse" r:blip="">
                    <dgm:adjLst/>
                  </dgm:shape>
                  <dgm:presOf/>
                  <dgm:constrLst/>
                  <dgm:ruleLst/>
                </dgm:layoutNode>
                <dgm:layoutNode name="textBox5c" styleLbl="revTx">
                  <dgm:varLst>
                    <dgm:bulletEnabled val="1"/>
                  </dgm:varLst>
                  <dgm:choose name="Name166">
                    <dgm:if name="Name167" func="var" arg="dir" op="equ" val="norm">
                      <dgm:choose name="Name168">
                        <dgm:if name="Name169" axis="root des" ptType="all node" func="maxDepth" op="gt" val="1">
                          <dgm:alg type="tx">
                            <dgm:param type="txAnchorVert" val="t"/>
                            <dgm:param type="parTxLTRAlign" val="l"/>
                            <dgm:param type="parTxRTLAlign" val="r"/>
                          </dgm:alg>
                        </dgm:if>
                        <dgm:else name="Name170">
                          <dgm:alg type="tx">
                            <dgm:param type="txAnchorVert" val="t"/>
                            <dgm:param type="parTxLTRAlign" val="l"/>
                            <dgm:param type="parTxRTLAlign" val="l"/>
                          </dgm:alg>
                        </dgm:else>
                      </dgm:choose>
                    </dgm:if>
                    <dgm:else name="Name171">
                      <dgm:choose name="Name172">
                        <dgm:if name="Name173" axis="root des" ptType="all node" func="maxDepth" op="gt" val="1">
                          <dgm:alg type="tx">
                            <dgm:param type="txAnchorVert" val="b"/>
                            <dgm:param type="txAnchorVertCh" val="b"/>
                            <dgm:param type="parTxLTRAlign" val="l"/>
                            <dgm:param type="parTxRTLAlign" val="r"/>
                          </dgm:alg>
                        </dgm:if>
                        <dgm:else name="Name174">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75">
                    <dgm:if name="Name176" func="var" arg="dir" op="equ" val="norm">
                      <dgm:constrLst>
                        <dgm:constr type="rMarg"/>
                        <dgm:constr type="tMarg"/>
                        <dgm:constr type="bMarg"/>
                      </dgm:constrLst>
                    </dgm:if>
                    <dgm:else name="Name177">
                      <dgm:constrLst>
                        <dgm:constr type="lMarg"/>
                        <dgm:constr type="tMarg"/>
                        <dgm:constr type="bMarg"/>
                      </dgm:constrLst>
                    </dgm:else>
                  </dgm:choose>
                  <dgm:ruleLst>
                    <dgm:rule type="primFontSz" val="5" fact="NaN" max="NaN"/>
                  </dgm:ruleLst>
                </dgm:layoutNode>
              </dgm:forEach>
              <dgm:forEach name="Name178" axis="ch" ptType="node" st="4" cnt="1">
                <dgm:layoutNode name="bullet5d" styleLbl="node1">
                  <dgm:alg type="sp"/>
                  <dgm:shape xmlns:r="http://schemas.openxmlformats.org/officeDocument/2006/relationships" type="ellipse" r:blip="">
                    <dgm:adjLst/>
                  </dgm:shape>
                  <dgm:presOf/>
                  <dgm:constrLst/>
                  <dgm:ruleLst/>
                </dgm:layoutNode>
                <dgm:layoutNode name="textBox5d" styleLbl="revTx">
                  <dgm:varLst>
                    <dgm:bulletEnabled val="1"/>
                  </dgm:varLst>
                  <dgm:choose name="Name179">
                    <dgm:if name="Name180" func="var" arg="dir" op="equ" val="norm">
                      <dgm:choose name="Name181">
                        <dgm:if name="Name182" axis="root des" ptType="all node" func="maxDepth" op="gt" val="1">
                          <dgm:alg type="tx">
                            <dgm:param type="txAnchorVert" val="t"/>
                            <dgm:param type="parTxLTRAlign" val="l"/>
                            <dgm:param type="parTxRTLAlign" val="r"/>
                          </dgm:alg>
                        </dgm:if>
                        <dgm:else name="Name183">
                          <dgm:alg type="tx">
                            <dgm:param type="txAnchorVert" val="t"/>
                            <dgm:param type="parTxLTRAlign" val="l"/>
                            <dgm:param type="parTxRTLAlign" val="l"/>
                          </dgm:alg>
                        </dgm:else>
                      </dgm:choose>
                    </dgm:if>
                    <dgm:else name="Name184">
                      <dgm:choose name="Name185">
                        <dgm:if name="Name186" axis="root des" ptType="all node" func="maxDepth" op="gt" val="1">
                          <dgm:alg type="tx">
                            <dgm:param type="txAnchorVert" val="b"/>
                            <dgm:param type="txAnchorVertCh" val="b"/>
                            <dgm:param type="parTxLTRAlign" val="l"/>
                            <dgm:param type="parTxRTLAlign" val="r"/>
                          </dgm:alg>
                        </dgm:if>
                        <dgm:else name="Name187">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88">
                    <dgm:if name="Name189" func="var" arg="dir" op="equ" val="norm">
                      <dgm:constrLst>
                        <dgm:constr type="rMarg"/>
                        <dgm:constr type="tMarg"/>
                        <dgm:constr type="bMarg"/>
                      </dgm:constrLst>
                    </dgm:if>
                    <dgm:else name="Name190">
                      <dgm:constrLst>
                        <dgm:constr type="lMarg"/>
                        <dgm:constr type="tMarg"/>
                        <dgm:constr type="bMarg"/>
                      </dgm:constrLst>
                    </dgm:else>
                  </dgm:choose>
                  <dgm:ruleLst>
                    <dgm:rule type="primFontSz" val="5" fact="NaN" max="NaN"/>
                  </dgm:ruleLst>
                </dgm:layoutNode>
              </dgm:forEach>
              <dgm:forEach name="Name191" axis="ch" ptType="node" st="5" cnt="1">
                <dgm:layoutNode name="bullet5e" styleLbl="node1">
                  <dgm:alg type="sp"/>
                  <dgm:shape xmlns:r="http://schemas.openxmlformats.org/officeDocument/2006/relationships" type="ellipse" r:blip="">
                    <dgm:adjLst/>
                  </dgm:shape>
                  <dgm:presOf/>
                  <dgm:constrLst/>
                  <dgm:ruleLst/>
                </dgm:layoutNode>
                <dgm:layoutNode name="textBox5e" styleLbl="revTx">
                  <dgm:varLst>
                    <dgm:bulletEnabled val="1"/>
                  </dgm:varLst>
                  <dgm:choose name="Name192">
                    <dgm:if name="Name193" func="var" arg="dir" op="equ" val="norm">
                      <dgm:choose name="Name194">
                        <dgm:if name="Name195" axis="root des" ptType="all node" func="maxDepth" op="gt" val="1">
                          <dgm:alg type="tx">
                            <dgm:param type="txAnchorVert" val="t"/>
                            <dgm:param type="parTxLTRAlign" val="l"/>
                            <dgm:param type="parTxRTLAlign" val="r"/>
                          </dgm:alg>
                        </dgm:if>
                        <dgm:else name="Name196">
                          <dgm:alg type="tx">
                            <dgm:param type="txAnchorVert" val="t"/>
                            <dgm:param type="parTxLTRAlign" val="l"/>
                            <dgm:param type="parTxRTLAlign" val="l"/>
                          </dgm:alg>
                        </dgm:else>
                      </dgm:choose>
                    </dgm:if>
                    <dgm:else name="Name197">
                      <dgm:choose name="Name198">
                        <dgm:if name="Name199" axis="root des" ptType="all node" func="maxDepth" op="gt" val="1">
                          <dgm:alg type="tx">
                            <dgm:param type="txAnchorVert" val="b"/>
                            <dgm:param type="txAnchorVertCh" val="b"/>
                            <dgm:param type="parTxLTRAlign" val="l"/>
                            <dgm:param type="parTxRTLAlign" val="r"/>
                          </dgm:alg>
                        </dgm:if>
                        <dgm:else name="Name200">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1">
                    <dgm:if name="Name202" func="var" arg="dir" op="equ" val="norm">
                      <dgm:constrLst>
                        <dgm:constr type="rMarg"/>
                        <dgm:constr type="tMarg"/>
                        <dgm:constr type="bMarg"/>
                      </dgm:constrLst>
                    </dgm:if>
                    <dgm:else name="Name203">
                      <dgm:constrLst>
                        <dgm:constr type="lMarg"/>
                        <dgm:constr type="tMarg"/>
                        <dgm:constr type="bMarg"/>
                      </dgm:constrLst>
                    </dgm:else>
                  </dgm:choose>
                  <dgm:ruleLst>
                    <dgm:rule type="primFontSz" val="5" fact="NaN" max="NaN"/>
                  </dgm:ruleLst>
                </dgm:layoutNode>
              </dgm:forEach>
            </dgm:layoutNode>
          </dgm:else>
        </dgm:choose>
      </dgm:if>
      <dgm:else name="Name204"/>
    </dgm:choose>
  </dgm:layoutNode>
</dgm:layoutDef>
</file>

<file path=ppt/diagrams/layout9.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889938" cy="495935"/>
          </a:xfrm>
          <a:prstGeom prst="rect">
            <a:avLst/>
          </a:prstGeom>
        </p:spPr>
        <p:txBody>
          <a:bodyPr vert="horz" lIns="91440" tIns="45720" rIns="91440" bIns="45720" rtlCol="0"/>
          <a:lstStyle>
            <a:lvl1pPr algn="l">
              <a:defRPr sz="1200"/>
            </a:lvl1pPr>
          </a:lstStyle>
          <a:p>
            <a:endParaRPr lang="ru-RU" dirty="0"/>
          </a:p>
        </p:txBody>
      </p:sp>
      <p:sp>
        <p:nvSpPr>
          <p:cNvPr id="3" name="Дата 2"/>
          <p:cNvSpPr>
            <a:spLocks noGrp="1"/>
          </p:cNvSpPr>
          <p:nvPr>
            <p:ph type="dt" idx="1"/>
          </p:nvPr>
        </p:nvSpPr>
        <p:spPr>
          <a:xfrm>
            <a:off x="3777607" y="0"/>
            <a:ext cx="2889938" cy="495935"/>
          </a:xfrm>
          <a:prstGeom prst="rect">
            <a:avLst/>
          </a:prstGeom>
        </p:spPr>
        <p:txBody>
          <a:bodyPr vert="horz" lIns="91440" tIns="45720" rIns="91440" bIns="45720" rtlCol="0"/>
          <a:lstStyle>
            <a:lvl1pPr algn="r">
              <a:defRPr sz="1200"/>
            </a:lvl1pPr>
          </a:lstStyle>
          <a:p>
            <a:fld id="{98086FEC-1119-4767-B4A1-A6A1EDFD6A9A}" type="datetimeFigureOut">
              <a:rPr lang="ru-RU" smtClean="0"/>
              <a:pPr/>
              <a:t>13.08.2019</a:t>
            </a:fld>
            <a:endParaRPr lang="ru-RU" dirty="0"/>
          </a:p>
        </p:txBody>
      </p:sp>
      <p:sp>
        <p:nvSpPr>
          <p:cNvPr id="4" name="Образ слайда 3"/>
          <p:cNvSpPr>
            <a:spLocks noGrp="1" noRot="1" noChangeAspect="1"/>
          </p:cNvSpPr>
          <p:nvPr>
            <p:ph type="sldImg" idx="2"/>
          </p:nvPr>
        </p:nvSpPr>
        <p:spPr>
          <a:xfrm>
            <a:off x="855663" y="744538"/>
            <a:ext cx="4957762" cy="3719512"/>
          </a:xfrm>
          <a:prstGeom prst="rect">
            <a:avLst/>
          </a:prstGeom>
          <a:noFill/>
          <a:ln w="12700">
            <a:solidFill>
              <a:prstClr val="black"/>
            </a:solidFill>
          </a:ln>
        </p:spPr>
        <p:txBody>
          <a:bodyPr vert="horz" lIns="91440" tIns="45720" rIns="91440" bIns="45720" rtlCol="0" anchor="ctr"/>
          <a:lstStyle/>
          <a:p>
            <a:endParaRPr lang="ru-RU" dirty="0"/>
          </a:p>
        </p:txBody>
      </p:sp>
      <p:sp>
        <p:nvSpPr>
          <p:cNvPr id="5" name="Заметки 4"/>
          <p:cNvSpPr>
            <a:spLocks noGrp="1"/>
          </p:cNvSpPr>
          <p:nvPr>
            <p:ph type="body" sz="quarter" idx="3"/>
          </p:nvPr>
        </p:nvSpPr>
        <p:spPr>
          <a:xfrm>
            <a:off x="666909" y="4711383"/>
            <a:ext cx="5335270" cy="4463415"/>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9421044"/>
            <a:ext cx="2889938" cy="495935"/>
          </a:xfrm>
          <a:prstGeom prst="rect">
            <a:avLst/>
          </a:prstGeom>
        </p:spPr>
        <p:txBody>
          <a:bodyPr vert="horz" lIns="91440" tIns="45720" rIns="91440" bIns="45720" rtlCol="0" anchor="b"/>
          <a:lstStyle>
            <a:lvl1pPr algn="l">
              <a:defRPr sz="1200"/>
            </a:lvl1pPr>
          </a:lstStyle>
          <a:p>
            <a:endParaRPr lang="ru-RU" dirty="0"/>
          </a:p>
        </p:txBody>
      </p:sp>
      <p:sp>
        <p:nvSpPr>
          <p:cNvPr id="7" name="Номер слайда 6"/>
          <p:cNvSpPr>
            <a:spLocks noGrp="1"/>
          </p:cNvSpPr>
          <p:nvPr>
            <p:ph type="sldNum" sz="quarter" idx="5"/>
          </p:nvPr>
        </p:nvSpPr>
        <p:spPr>
          <a:xfrm>
            <a:off x="3777607" y="9421044"/>
            <a:ext cx="2889938" cy="495935"/>
          </a:xfrm>
          <a:prstGeom prst="rect">
            <a:avLst/>
          </a:prstGeom>
        </p:spPr>
        <p:txBody>
          <a:bodyPr vert="horz" lIns="91440" tIns="45720" rIns="91440" bIns="45720" rtlCol="0" anchor="b"/>
          <a:lstStyle>
            <a:lvl1pPr algn="r">
              <a:defRPr sz="1200"/>
            </a:lvl1pPr>
          </a:lstStyle>
          <a:p>
            <a:fld id="{84D9F40B-38E0-4B79-81EF-3A03FC96C734}" type="slidenum">
              <a:rPr lang="ru-RU" smtClean="0"/>
              <a:pPr/>
              <a:t>‹#›</a:t>
            </a:fld>
            <a:endParaRPr lang="ru-RU" dirty="0"/>
          </a:p>
        </p:txBody>
      </p:sp>
    </p:spTree>
    <p:extLst>
      <p:ext uri="{BB962C8B-B14F-4D97-AF65-F5344CB8AC3E}">
        <p14:creationId xmlns:p14="http://schemas.microsoft.com/office/powerpoint/2010/main" val="2345984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84D9F40B-38E0-4B79-81EF-3A03FC96C734}" type="slidenum">
              <a:rPr lang="ru-RU" smtClean="0"/>
              <a:pPr/>
              <a:t>2</a:t>
            </a:fld>
            <a:endParaRPr lang="ru-RU" dirty="0"/>
          </a:p>
        </p:txBody>
      </p:sp>
    </p:spTree>
    <p:extLst>
      <p:ext uri="{BB962C8B-B14F-4D97-AF65-F5344CB8AC3E}">
        <p14:creationId xmlns:p14="http://schemas.microsoft.com/office/powerpoint/2010/main" val="74284608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0" name="Прямоугольный треугольник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Заголовок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grpSp>
        <p:nvGrpSpPr>
          <p:cNvPr id="2" name="Группа 1"/>
          <p:cNvGrpSpPr/>
          <p:nvPr/>
        </p:nvGrpSpPr>
        <p:grpSpPr>
          <a:xfrm>
            <a:off x="-3765" y="4953000"/>
            <a:ext cx="9147765" cy="1912088"/>
            <a:chOff x="-3765" y="4832896"/>
            <a:chExt cx="9147765" cy="2032192"/>
          </a:xfrm>
        </p:grpSpPr>
        <p:sp>
          <p:nvSpPr>
            <p:cNvPr id="7" name="Полилиния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8" name="Полилиния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1" name="Полилиния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2" name="Прямая соединительная линия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Дата 29"/>
          <p:cNvSpPr>
            <a:spLocks noGrp="1"/>
          </p:cNvSpPr>
          <p:nvPr>
            <p:ph type="dt" sz="half" idx="10"/>
          </p:nvPr>
        </p:nvSpPr>
        <p:spPr/>
        <p:txBody>
          <a:bodyPr/>
          <a:lstStyle>
            <a:lvl1pPr>
              <a:defRPr>
                <a:solidFill>
                  <a:srgbClr val="FFFFFF"/>
                </a:solidFill>
              </a:defRPr>
            </a:lvl1pPr>
            <a:extLst/>
          </a:lstStyle>
          <a:p>
            <a:fld id="{7975D5DD-CB9C-449B-AB57-835EEDAC3668}" type="datetime1">
              <a:rPr lang="ru-RU" smtClean="0"/>
              <a:pPr/>
              <a:t>13.08.2019</a:t>
            </a:fld>
            <a:endParaRPr lang="ru-RU" dirty="0"/>
          </a:p>
        </p:txBody>
      </p:sp>
      <p:sp>
        <p:nvSpPr>
          <p:cNvPr id="19" name="Нижний колонтитул 18"/>
          <p:cNvSpPr>
            <a:spLocks noGrp="1"/>
          </p:cNvSpPr>
          <p:nvPr>
            <p:ph type="ftr" sz="quarter" idx="11"/>
          </p:nvPr>
        </p:nvSpPr>
        <p:spPr/>
        <p:txBody>
          <a:bodyPr/>
          <a:lstStyle>
            <a:lvl1pPr>
              <a:defRPr>
                <a:solidFill>
                  <a:schemeClr val="accent1">
                    <a:tint val="20000"/>
                  </a:schemeClr>
                </a:solidFill>
              </a:defRPr>
            </a:lvl1pPr>
            <a:extLst/>
          </a:lstStyle>
          <a:p>
            <a:endParaRPr lang="ru-RU" dirty="0"/>
          </a:p>
        </p:txBody>
      </p:sp>
      <p:sp>
        <p:nvSpPr>
          <p:cNvPr id="27" name="Номер слайда 26"/>
          <p:cNvSpPr>
            <a:spLocks noGrp="1"/>
          </p:cNvSpPr>
          <p:nvPr>
            <p:ph type="sldNum" sz="quarter" idx="12"/>
          </p:nvPr>
        </p:nvSpPr>
        <p:spPr/>
        <p:txBody>
          <a:bodyPr/>
          <a:lstStyle>
            <a:lvl1pPr>
              <a:defRPr>
                <a:solidFill>
                  <a:srgbClr val="FFFFFF"/>
                </a:solidFill>
              </a:defRPr>
            </a:lvl1pPr>
            <a:extLst/>
          </a:lstStyle>
          <a:p>
            <a:fld id="{725C68B6-61C2-468F-89AB-4B9F7531AA68}" type="slidenum">
              <a:rPr lang="ru-RU" smtClean="0"/>
              <a:pPr/>
              <a:t>‹#›</a:t>
            </a:fld>
            <a:endParaRPr lang="ru-RU"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1481329"/>
            <a:ext cx="8229600" cy="4386071"/>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D693243C-B61C-4791-B4C9-3D6822257BDA}" type="datetime1">
              <a:rPr lang="ru-RU" smtClean="0"/>
              <a:pPr/>
              <a:t>13.08.2019</a:t>
            </a:fld>
            <a:endParaRPr lang="ru-RU" dirty="0"/>
          </a:p>
        </p:txBody>
      </p:sp>
      <p:sp>
        <p:nvSpPr>
          <p:cNvPr id="5" name="Нижний колонтитул 4"/>
          <p:cNvSpPr>
            <a:spLocks noGrp="1"/>
          </p:cNvSpPr>
          <p:nvPr>
            <p:ph type="ftr" sz="quarter" idx="11"/>
          </p:nvPr>
        </p:nvSpPr>
        <p:spPr/>
        <p:txBody>
          <a:bodyPr/>
          <a:lstStyle>
            <a:extLst/>
          </a:lstStyle>
          <a:p>
            <a:endParaRPr lang="ru-RU" dirty="0"/>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44013" y="274640"/>
            <a:ext cx="1777470" cy="5592761"/>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41"/>
            <a:ext cx="6324600" cy="5592760"/>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E7057AEF-C5F3-4C3B-8784-1A15C2582753}" type="datetime1">
              <a:rPr lang="ru-RU" smtClean="0"/>
              <a:pPr/>
              <a:t>13.08.2019</a:t>
            </a:fld>
            <a:endParaRPr lang="ru-RU" dirty="0"/>
          </a:p>
        </p:txBody>
      </p:sp>
      <p:sp>
        <p:nvSpPr>
          <p:cNvPr id="5" name="Нижний колонтитул 4"/>
          <p:cNvSpPr>
            <a:spLocks noGrp="1"/>
          </p:cNvSpPr>
          <p:nvPr>
            <p:ph type="ftr" sz="quarter" idx="11"/>
          </p:nvPr>
        </p:nvSpPr>
        <p:spPr/>
        <p:txBody>
          <a:bodyPr/>
          <a:lstStyle>
            <a:extLst/>
          </a:lstStyle>
          <a:p>
            <a:endParaRPr lang="ru-RU" dirty="0"/>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D3D5B3A4-96E2-4E3F-860E-750B009E9922}" type="datetime1">
              <a:rPr lang="ru-RU" smtClean="0"/>
              <a:pPr/>
              <a:t>13.08.2019</a:t>
            </a:fld>
            <a:endParaRPr lang="ru-RU" dirty="0"/>
          </a:p>
        </p:txBody>
      </p:sp>
      <p:sp>
        <p:nvSpPr>
          <p:cNvPr id="5" name="Нижний колонтитул 4"/>
          <p:cNvSpPr>
            <a:spLocks noGrp="1"/>
          </p:cNvSpPr>
          <p:nvPr>
            <p:ph type="ftr" sz="quarter" idx="11"/>
          </p:nvPr>
        </p:nvSpPr>
        <p:spPr/>
        <p:txBody>
          <a:bodyPr/>
          <a:lstStyle>
            <a:extLst/>
          </a:lstStyle>
          <a:p>
            <a:endParaRPr lang="ru-RU" dirty="0"/>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dirty="0"/>
          </a:p>
        </p:txBody>
      </p:sp>
      <p:sp>
        <p:nvSpPr>
          <p:cNvPr id="7" name="Заголовок 6"/>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2">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DB66E949-5D96-441B-A556-76D828013F69}" type="datetime1">
              <a:rPr lang="ru-RU" smtClean="0"/>
              <a:pPr/>
              <a:t>13.08.2019</a:t>
            </a:fld>
            <a:endParaRPr lang="ru-RU" dirty="0"/>
          </a:p>
        </p:txBody>
      </p:sp>
      <p:sp>
        <p:nvSpPr>
          <p:cNvPr id="5" name="Нижний колонтитул 4"/>
          <p:cNvSpPr>
            <a:spLocks noGrp="1"/>
          </p:cNvSpPr>
          <p:nvPr>
            <p:ph type="ftr" sz="quarter" idx="11"/>
          </p:nvPr>
        </p:nvSpPr>
        <p:spPr/>
        <p:txBody>
          <a:bodyPr/>
          <a:lstStyle>
            <a:extLst/>
          </a:lstStyle>
          <a:p>
            <a:endParaRPr lang="ru-RU" dirty="0"/>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dirty="0"/>
          </a:p>
        </p:txBody>
      </p:sp>
      <p:sp>
        <p:nvSpPr>
          <p:cNvPr id="7" name="Нашивка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8" name="Нашивка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bg>
      <p:bgRef idx="1002">
        <a:schemeClr val="bg1"/>
      </p:bgRef>
    </p:bg>
    <p:spTree>
      <p:nvGrpSpPr>
        <p:cNvPr id="1" name=""/>
        <p:cNvGrpSpPr/>
        <p:nvPr/>
      </p:nvGrpSpPr>
      <p:grpSpPr>
        <a:xfrm>
          <a:off x="0" y="0"/>
          <a:ext cx="0" cy="0"/>
          <a:chOff x="0" y="0"/>
          <a:chExt cx="0" cy="0"/>
        </a:xfrm>
      </p:grpSpPr>
      <p:sp>
        <p:nvSpPr>
          <p:cNvPr id="3" name="Содержимое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E23B8B5B-735E-4C84-A972-10B94700B2E5}" type="datetime1">
              <a:rPr lang="ru-RU" smtClean="0"/>
              <a:pPr/>
              <a:t>13.08.2019</a:t>
            </a:fld>
            <a:endParaRPr lang="ru-RU" dirty="0"/>
          </a:p>
        </p:txBody>
      </p:sp>
      <p:sp>
        <p:nvSpPr>
          <p:cNvPr id="6" name="Нижний колонтитул 5"/>
          <p:cNvSpPr>
            <a:spLocks noGrp="1"/>
          </p:cNvSpPr>
          <p:nvPr>
            <p:ph type="ftr" sz="quarter" idx="11"/>
          </p:nvPr>
        </p:nvSpPr>
        <p:spPr/>
        <p:txBody>
          <a:bodyPr/>
          <a:lstStyle>
            <a:extLst/>
          </a:lstStyle>
          <a:p>
            <a:endParaRPr lang="ru-RU" dirty="0"/>
          </a:p>
        </p:txBody>
      </p:sp>
      <p:sp>
        <p:nvSpPr>
          <p:cNvPr id="7" name="Номер слайда 6"/>
          <p:cNvSpPr>
            <a:spLocks noGrp="1"/>
          </p:cNvSpPr>
          <p:nvPr>
            <p:ph type="sldNum" sz="quarter" idx="12"/>
          </p:nvPr>
        </p:nvSpPr>
        <p:spPr/>
        <p:txBody>
          <a:bodyPr/>
          <a:lstStyle>
            <a:extLst/>
          </a:lstStyle>
          <a:p>
            <a:fld id="{725C68B6-61C2-468F-89AB-4B9F7531AA68}" type="slidenum">
              <a:rPr lang="ru-RU" smtClean="0"/>
              <a:pPr/>
              <a:t>‹#›</a:t>
            </a:fld>
            <a:endParaRPr lang="ru-RU" dirty="0"/>
          </a:p>
        </p:txBody>
      </p:sp>
      <p:sp>
        <p:nvSpPr>
          <p:cNvPr id="8" name="Заголовок 7"/>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bg>
      <p:bgRef idx="1003">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229600" cy="1143000"/>
          </a:xfrm>
        </p:spPr>
        <p:txBody>
          <a:bodyPr anchor="ctr"/>
          <a:lstStyle>
            <a:lvl1pPr>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CD6739CA-05C0-423C-8895-30C8CB38C9D9}" type="datetime1">
              <a:rPr lang="ru-RU" smtClean="0"/>
              <a:pPr/>
              <a:t>13.08.2019</a:t>
            </a:fld>
            <a:endParaRPr lang="ru-RU" dirty="0"/>
          </a:p>
        </p:txBody>
      </p:sp>
      <p:sp>
        <p:nvSpPr>
          <p:cNvPr id="8" name="Нижний колонтитул 7"/>
          <p:cNvSpPr>
            <a:spLocks noGrp="1"/>
          </p:cNvSpPr>
          <p:nvPr>
            <p:ph type="ftr" sz="quarter" idx="11"/>
          </p:nvPr>
        </p:nvSpPr>
        <p:spPr/>
        <p:txBody>
          <a:bodyPr/>
          <a:lstStyle>
            <a:extLst/>
          </a:lstStyle>
          <a:p>
            <a:endParaRPr lang="ru-RU" dirty="0"/>
          </a:p>
        </p:txBody>
      </p:sp>
      <p:sp>
        <p:nvSpPr>
          <p:cNvPr id="9" name="Номер слайда 8"/>
          <p:cNvSpPr>
            <a:spLocks noGrp="1"/>
          </p:cNvSpPr>
          <p:nvPr>
            <p:ph type="sldNum" sz="quarter" idx="12"/>
          </p:nvPr>
        </p:nvSpPr>
        <p:spPr/>
        <p:txBody>
          <a:bodyPr/>
          <a:lstStyle>
            <a:extLst/>
          </a:lstStyle>
          <a:p>
            <a:fld id="{725C68B6-61C2-468F-89AB-4B9F7531AA68}" type="slidenum">
              <a:rPr lang="ru-RU" smtClean="0"/>
              <a:pPr/>
              <a:t>‹#›</a:t>
            </a:fld>
            <a:endParaRPr lang="ru-RU" dirty="0"/>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bg>
      <p:bgRef idx="1002">
        <a:schemeClr val="bg1"/>
      </p:bgRef>
    </p:bg>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extLst/>
          </a:lstStyle>
          <a:p>
            <a:fld id="{F8CD0ADC-5657-4F72-826B-DA771A0FBFCC}" type="datetime1">
              <a:rPr lang="ru-RU" smtClean="0"/>
              <a:pPr/>
              <a:t>13.08.2019</a:t>
            </a:fld>
            <a:endParaRPr lang="ru-RU" dirty="0"/>
          </a:p>
        </p:txBody>
      </p:sp>
      <p:sp>
        <p:nvSpPr>
          <p:cNvPr id="4" name="Нижний колонтитул 3"/>
          <p:cNvSpPr>
            <a:spLocks noGrp="1"/>
          </p:cNvSpPr>
          <p:nvPr>
            <p:ph type="ftr" sz="quarter" idx="11"/>
          </p:nvPr>
        </p:nvSpPr>
        <p:spPr/>
        <p:txBody>
          <a:bodyPr/>
          <a:lstStyle>
            <a:extLst/>
          </a:lstStyle>
          <a:p>
            <a:endParaRPr lang="ru-RU" dirty="0"/>
          </a:p>
        </p:txBody>
      </p:sp>
      <p:sp>
        <p:nvSpPr>
          <p:cNvPr id="5" name="Номер слайда 4"/>
          <p:cNvSpPr>
            <a:spLocks noGrp="1"/>
          </p:cNvSpPr>
          <p:nvPr>
            <p:ph type="sldNum" sz="quarter" idx="12"/>
          </p:nvPr>
        </p:nvSpPr>
        <p:spPr/>
        <p:txBody>
          <a:bodyPr/>
          <a:lstStyle>
            <a:extLst/>
          </a:lstStyle>
          <a:p>
            <a:fld id="{725C68B6-61C2-468F-89AB-4B9F7531AA68}" type="slidenum">
              <a:rPr lang="ru-RU" smtClean="0"/>
              <a:pPr/>
              <a:t>‹#›</a:t>
            </a:fld>
            <a:endParaRPr lang="ru-RU" dirty="0"/>
          </a:p>
        </p:txBody>
      </p:sp>
      <p:sp>
        <p:nvSpPr>
          <p:cNvPr id="6" name="Заголовок 5"/>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extLst/>
          </a:lstStyle>
          <a:p>
            <a:fld id="{A5799CAD-728E-4E28-ACA5-CA4FB7A19769}" type="datetime1">
              <a:rPr lang="ru-RU" smtClean="0"/>
              <a:pPr/>
              <a:t>13.08.2019</a:t>
            </a:fld>
            <a:endParaRPr lang="ru-RU" dirty="0"/>
          </a:p>
        </p:txBody>
      </p:sp>
      <p:sp>
        <p:nvSpPr>
          <p:cNvPr id="3" name="Нижний колонтитул 2"/>
          <p:cNvSpPr>
            <a:spLocks noGrp="1"/>
          </p:cNvSpPr>
          <p:nvPr>
            <p:ph type="ftr" sz="quarter" idx="11"/>
          </p:nvPr>
        </p:nvSpPr>
        <p:spPr/>
        <p:txBody>
          <a:bodyPr/>
          <a:lstStyle>
            <a:extLst/>
          </a:lstStyle>
          <a:p>
            <a:endParaRPr lang="ru-RU" dirty="0"/>
          </a:p>
        </p:txBody>
      </p:sp>
      <p:sp>
        <p:nvSpPr>
          <p:cNvPr id="4" name="Номер слайда 3"/>
          <p:cNvSpPr>
            <a:spLocks noGrp="1"/>
          </p:cNvSpPr>
          <p:nvPr>
            <p:ph type="sldNum" sz="quarter" idx="12"/>
          </p:nvPr>
        </p:nvSpPr>
        <p:spPr/>
        <p:txBody>
          <a:bodyPr/>
          <a:lstStyle>
            <a:extLst/>
          </a:lstStyle>
          <a:p>
            <a:fld id="{725C68B6-61C2-468F-89AB-4B9F7531AA68}" type="slidenum">
              <a:rPr lang="ru-RU" smtClean="0"/>
              <a:pPr/>
              <a:t>‹#›</a:t>
            </a:fld>
            <a:endParaRPr lang="ru-R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3">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a:xfrm>
            <a:off x="6727032" y="6407944"/>
            <a:ext cx="1920240" cy="365760"/>
          </a:xfrm>
        </p:spPr>
        <p:txBody>
          <a:bodyPr/>
          <a:lstStyle>
            <a:extLst/>
          </a:lstStyle>
          <a:p>
            <a:fld id="{831DEDA4-A55F-457C-8B50-93B3F7BA9FAF}" type="datetime1">
              <a:rPr lang="ru-RU" smtClean="0"/>
              <a:pPr/>
              <a:t>13.08.2019</a:t>
            </a:fld>
            <a:endParaRPr lang="ru-RU" dirty="0"/>
          </a:p>
        </p:txBody>
      </p:sp>
      <p:sp>
        <p:nvSpPr>
          <p:cNvPr id="6" name="Нижний колонтитул 5"/>
          <p:cNvSpPr>
            <a:spLocks noGrp="1"/>
          </p:cNvSpPr>
          <p:nvPr>
            <p:ph type="ftr" sz="quarter" idx="11"/>
          </p:nvPr>
        </p:nvSpPr>
        <p:spPr/>
        <p:txBody>
          <a:bodyPr/>
          <a:lstStyle>
            <a:extLst/>
          </a:lstStyle>
          <a:p>
            <a:endParaRPr lang="ru-RU" dirty="0"/>
          </a:p>
        </p:txBody>
      </p:sp>
      <p:sp>
        <p:nvSpPr>
          <p:cNvPr id="7" name="Номер слайда 6"/>
          <p:cNvSpPr>
            <a:spLocks noGrp="1"/>
          </p:cNvSpPr>
          <p:nvPr>
            <p:ph type="sldNum" sz="quarter" idx="12"/>
          </p:nvPr>
        </p:nvSpPr>
        <p:spPr/>
        <p:txBody>
          <a:bodyPr/>
          <a:lstStyle>
            <a:extLst/>
          </a:lstStyle>
          <a:p>
            <a:fld id="{725C68B6-61C2-468F-89AB-4B9F7531AA68}" type="slidenum">
              <a:rPr lang="ru-RU" smtClean="0"/>
              <a:pPr/>
              <a:t>‹#›</a:t>
            </a:fld>
            <a:endParaRPr lang="ru-RU"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2">
        <a:schemeClr val="bg1"/>
      </p:bgRef>
    </p:bg>
    <p:spTree>
      <p:nvGrpSpPr>
        <p:cNvPr id="1" name=""/>
        <p:cNvGrpSpPr/>
        <p:nvPr/>
      </p:nvGrpSpPr>
      <p:grpSpPr>
        <a:xfrm>
          <a:off x="0" y="0"/>
          <a:ext cx="0" cy="0"/>
          <a:chOff x="0" y="0"/>
          <a:chExt cx="0" cy="0"/>
        </a:xfrm>
      </p:grpSpPr>
      <p:sp>
        <p:nvSpPr>
          <p:cNvPr id="4" name="Текст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ru-RU" smtClean="0"/>
              <a:t>Образец текста</a:t>
            </a:r>
          </a:p>
        </p:txBody>
      </p:sp>
      <p:sp>
        <p:nvSpPr>
          <p:cNvPr id="3" name="Рисунок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ru-RU" dirty="0" smtClean="0"/>
              <a:t>Вставка рисунка</a:t>
            </a:r>
            <a:endParaRPr kumimoji="0" lang="en-US" dirty="0"/>
          </a:p>
        </p:txBody>
      </p:sp>
      <p:sp>
        <p:nvSpPr>
          <p:cNvPr id="5" name="Дата 4"/>
          <p:cNvSpPr>
            <a:spLocks noGrp="1"/>
          </p:cNvSpPr>
          <p:nvPr>
            <p:ph type="dt" sz="half" idx="10"/>
          </p:nvPr>
        </p:nvSpPr>
        <p:spPr/>
        <p:txBody>
          <a:bodyPr/>
          <a:lstStyle>
            <a:lvl1pPr>
              <a:defRPr>
                <a:solidFill>
                  <a:schemeClr val="tx1"/>
                </a:solidFill>
              </a:defRPr>
            </a:lvl1pPr>
            <a:extLst/>
          </a:lstStyle>
          <a:p>
            <a:fld id="{0BE481B1-1BA3-4D0B-99F5-4D20EB6140DF}" type="datetime1">
              <a:rPr lang="ru-RU" smtClean="0"/>
              <a:pPr/>
              <a:t>13.08.2019</a:t>
            </a:fld>
            <a:endParaRPr lang="ru-RU" dirty="0"/>
          </a:p>
        </p:txBody>
      </p:sp>
      <p:sp>
        <p:nvSpPr>
          <p:cNvPr id="6" name="Нижний колонтитул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ru-RU" dirty="0"/>
          </a:p>
        </p:txBody>
      </p:sp>
      <p:sp>
        <p:nvSpPr>
          <p:cNvPr id="7" name="Номер слайда 6"/>
          <p:cNvSpPr>
            <a:spLocks noGrp="1"/>
          </p:cNvSpPr>
          <p:nvPr>
            <p:ph type="sldNum" sz="quarter" idx="12"/>
          </p:nvPr>
        </p:nvSpPr>
        <p:spPr/>
        <p:txBody>
          <a:bodyPr/>
          <a:lstStyle>
            <a:lvl1pPr>
              <a:defRPr>
                <a:solidFill>
                  <a:schemeClr val="tx1"/>
                </a:solidFill>
              </a:defRPr>
            </a:lvl1pPr>
            <a:extLst/>
          </a:lstStyle>
          <a:p>
            <a:fld id="{725C68B6-61C2-468F-89AB-4B9F7531AA68}" type="slidenum">
              <a:rPr lang="ru-RU" smtClean="0"/>
              <a:pPr/>
              <a:t>‹#›</a:t>
            </a:fld>
            <a:endParaRPr lang="ru-RU" dirty="0"/>
          </a:p>
        </p:txBody>
      </p:sp>
      <p:sp>
        <p:nvSpPr>
          <p:cNvPr id="2" name="Заголовок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ru-RU" smtClean="0"/>
              <a:t>Образец заголовка</a:t>
            </a:r>
            <a:endParaRPr kumimoji="0" lang="en-US"/>
          </a:p>
        </p:txBody>
      </p:sp>
      <p:sp>
        <p:nvSpPr>
          <p:cNvPr id="8" name="Полилиния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9" name="Полилиния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0" name="Прямоугольный треугольник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1" name="Прямая соединительная линия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Нашивка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13" name="Нашивка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Полилиния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2" name="Полилиния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4" name="Прямоугольный треугольник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5" name="Прямая соединительная линия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Заголовок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ru-RU" smtClean="0"/>
              <a:t>Образец заголовка</a:t>
            </a:r>
            <a:endParaRPr kumimoji="0" lang="en-US"/>
          </a:p>
        </p:txBody>
      </p:sp>
      <p:sp>
        <p:nvSpPr>
          <p:cNvPr id="30" name="Текст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82D543EC-A53E-4562-AAA7-1ACA9F1FE0F4}" type="datetime1">
              <a:rPr lang="ru-RU" smtClean="0"/>
              <a:pPr/>
              <a:t>13.08.2019</a:t>
            </a:fld>
            <a:endParaRPr lang="ru-RU" dirty="0"/>
          </a:p>
        </p:txBody>
      </p:sp>
      <p:sp>
        <p:nvSpPr>
          <p:cNvPr id="22" name="Нижний колонтитул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ru-RU" dirty="0"/>
          </a:p>
        </p:txBody>
      </p:sp>
      <p:sp>
        <p:nvSpPr>
          <p:cNvPr id="18" name="Номер слайда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725C68B6-61C2-468F-89AB-4B9F7531AA68}" type="slidenum">
              <a:rPr lang="ru-RU" smtClean="0"/>
              <a:pPr/>
              <a:t>‹#›</a:t>
            </a:fld>
            <a:endParaRPr lang="ru-RU" dirty="0"/>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hf hdr="0" ft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diagramLayout" Target="../diagrams/layout4.xml"/><Relationship Id="rId3" Type="http://schemas.openxmlformats.org/officeDocument/2006/relationships/diagramLayout" Target="../diagrams/layout3.xml"/><Relationship Id="rId7" Type="http://schemas.openxmlformats.org/officeDocument/2006/relationships/diagramData" Target="../diagrams/data4.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11" Type="http://schemas.microsoft.com/office/2007/relationships/diagramDrawing" Target="../diagrams/drawing4.xml"/><Relationship Id="rId5" Type="http://schemas.openxmlformats.org/officeDocument/2006/relationships/diagramColors" Target="../diagrams/colors3.xml"/><Relationship Id="rId10" Type="http://schemas.openxmlformats.org/officeDocument/2006/relationships/diagramColors" Target="../diagrams/colors4.xml"/><Relationship Id="rId4" Type="http://schemas.openxmlformats.org/officeDocument/2006/relationships/diagramQuickStyle" Target="../diagrams/quickStyle3.xml"/><Relationship Id="rId9" Type="http://schemas.openxmlformats.org/officeDocument/2006/relationships/diagramQuickStyle" Target="../diagrams/quickStyle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3.xml.rels><?xml version="1.0" encoding="UTF-8" standalone="yes"?>
<Relationships xmlns="http://schemas.openxmlformats.org/package/2006/relationships"><Relationship Id="rId8" Type="http://schemas.openxmlformats.org/officeDocument/2006/relationships/diagramLayout" Target="../diagrams/layout7.xml"/><Relationship Id="rId3" Type="http://schemas.openxmlformats.org/officeDocument/2006/relationships/diagramLayout" Target="../diagrams/layout6.xml"/><Relationship Id="rId7" Type="http://schemas.openxmlformats.org/officeDocument/2006/relationships/diagramData" Target="../diagrams/data7.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11" Type="http://schemas.microsoft.com/office/2007/relationships/diagramDrawing" Target="../diagrams/drawing7.xml"/><Relationship Id="rId5" Type="http://schemas.openxmlformats.org/officeDocument/2006/relationships/diagramColors" Target="../diagrams/colors6.xml"/><Relationship Id="rId10" Type="http://schemas.openxmlformats.org/officeDocument/2006/relationships/diagramColors" Target="../diagrams/colors7.xml"/><Relationship Id="rId4" Type="http://schemas.openxmlformats.org/officeDocument/2006/relationships/diagramQuickStyle" Target="../diagrams/quickStyle6.xml"/><Relationship Id="rId9" Type="http://schemas.openxmlformats.org/officeDocument/2006/relationships/diagramQuickStyle" Target="../diagrams/quickStyle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diagramLayout" Target="../diagrams/layout2.xml"/><Relationship Id="rId3" Type="http://schemas.openxmlformats.org/officeDocument/2006/relationships/diagramLayout" Target="../diagrams/layout1.xml"/><Relationship Id="rId7" Type="http://schemas.openxmlformats.org/officeDocument/2006/relationships/diagramData" Target="../diagrams/data2.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0" Type="http://schemas.openxmlformats.org/officeDocument/2006/relationships/diagramColors" Target="../diagrams/colors2.xml"/><Relationship Id="rId4" Type="http://schemas.openxmlformats.org/officeDocument/2006/relationships/diagramQuickStyle" Target="../diagrams/quickStyle1.xml"/><Relationship Id="rId9" Type="http://schemas.openxmlformats.org/officeDocument/2006/relationships/diagramQuickStyle" Target="../diagrams/quickStyl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755576" y="476672"/>
            <a:ext cx="7772400" cy="1685745"/>
          </a:xfrm>
        </p:spPr>
        <p:txBody>
          <a:bodyPr>
            <a:normAutofit/>
          </a:bodyPr>
          <a:lstStyle/>
          <a:p>
            <a:pPr algn="ctr"/>
            <a:r>
              <a:rPr lang="ru-RU" dirty="0">
                <a:solidFill>
                  <a:schemeClr val="bg2">
                    <a:lumMod val="75000"/>
                  </a:schemeClr>
                </a:solidFill>
                <a:effectLst/>
                <a:latin typeface="Cambria" panose="02040503050406030204" pitchFamily="18" charset="0"/>
              </a:rPr>
              <a:t>Безопасность эксплуатации зданий </a:t>
            </a:r>
          </a:p>
        </p:txBody>
      </p:sp>
      <p:sp>
        <p:nvSpPr>
          <p:cNvPr id="3" name="Подзаголовок 2"/>
          <p:cNvSpPr>
            <a:spLocks noGrp="1"/>
          </p:cNvSpPr>
          <p:nvPr>
            <p:ph type="subTitle" idx="1"/>
          </p:nvPr>
        </p:nvSpPr>
        <p:spPr>
          <a:xfrm>
            <a:off x="755576" y="2564904"/>
            <a:ext cx="7772400" cy="2520280"/>
          </a:xfrm>
        </p:spPr>
        <p:txBody>
          <a:bodyPr>
            <a:normAutofit/>
          </a:bodyPr>
          <a:lstStyle/>
          <a:p>
            <a:pPr algn="ctr"/>
            <a:r>
              <a:rPr lang="ru-RU" sz="2400" dirty="0" smtClean="0">
                <a:solidFill>
                  <a:srgbClr val="7030A0"/>
                </a:solidFill>
                <a:latin typeface="Times New Roman" pitchFamily="18" charset="0"/>
                <a:cs typeface="Times New Roman" pitchFamily="18" charset="0"/>
              </a:rPr>
              <a:t>Презентация подготовлена отделом архитектуры и градостроительства Администрации Кунашакского района</a:t>
            </a:r>
          </a:p>
          <a:p>
            <a:pPr algn="ctr"/>
            <a:endParaRPr lang="ru-RU" sz="2400" i="1" dirty="0">
              <a:solidFill>
                <a:srgbClr val="7030A0"/>
              </a:solidFill>
              <a:latin typeface="Times New Roman" pitchFamily="18" charset="0"/>
              <a:cs typeface="Times New Roman" pitchFamily="18" charset="0"/>
            </a:endParaRPr>
          </a:p>
          <a:p>
            <a:pPr algn="ctr"/>
            <a:r>
              <a:rPr lang="ru-RU" sz="2400" dirty="0" smtClean="0">
                <a:solidFill>
                  <a:srgbClr val="7030A0"/>
                </a:solidFill>
                <a:latin typeface="Times New Roman" pitchFamily="18" charset="0"/>
                <a:cs typeface="Times New Roman" pitchFamily="18" charset="0"/>
              </a:rPr>
              <a:t>2019г.</a:t>
            </a:r>
          </a:p>
          <a:p>
            <a:pPr algn="ctr"/>
            <a:endParaRPr lang="ru-RU" sz="2400" b="1" i="1" dirty="0">
              <a:solidFill>
                <a:srgbClr val="7030A0"/>
              </a:solidFill>
            </a:endParaRPr>
          </a:p>
        </p:txBody>
      </p:sp>
      <p:sp>
        <p:nvSpPr>
          <p:cNvPr id="6" name="Номер слайда 5"/>
          <p:cNvSpPr>
            <a:spLocks noGrp="1"/>
          </p:cNvSpPr>
          <p:nvPr>
            <p:ph type="sldNum" sz="quarter" idx="12"/>
          </p:nvPr>
        </p:nvSpPr>
        <p:spPr/>
        <p:txBody>
          <a:bodyPr/>
          <a:lstStyle/>
          <a:p>
            <a:fld id="{725C68B6-61C2-468F-89AB-4B9F7531AA68}" type="slidenum">
              <a:rPr lang="ru-RU" smtClean="0"/>
              <a:pPr/>
              <a:t>1</a:t>
            </a:fld>
            <a:endParaRPr lang="ru-RU"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Объект 7"/>
          <p:cNvGraphicFramePr>
            <a:graphicFrameLocks noGrp="1"/>
          </p:cNvGraphicFramePr>
          <p:nvPr>
            <p:ph idx="1"/>
            <p:extLst>
              <p:ext uri="{D42A27DB-BD31-4B8C-83A1-F6EECF244321}">
                <p14:modId xmlns:p14="http://schemas.microsoft.com/office/powerpoint/2010/main" val="1770191282"/>
              </p:ext>
            </p:extLst>
          </p:nvPr>
        </p:nvGraphicFramePr>
        <p:xfrm>
          <a:off x="457200" y="1481138"/>
          <a:ext cx="7931224" cy="201987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Номер слайда 2"/>
          <p:cNvSpPr>
            <a:spLocks noGrp="1"/>
          </p:cNvSpPr>
          <p:nvPr>
            <p:ph type="sldNum" sz="quarter" idx="12"/>
          </p:nvPr>
        </p:nvSpPr>
        <p:spPr/>
        <p:txBody>
          <a:bodyPr/>
          <a:lstStyle/>
          <a:p>
            <a:fld id="{725C68B6-61C2-468F-89AB-4B9F7531AA68}" type="slidenum">
              <a:rPr lang="ru-RU" smtClean="0"/>
              <a:pPr/>
              <a:t>10</a:t>
            </a:fld>
            <a:endParaRPr lang="ru-RU"/>
          </a:p>
        </p:txBody>
      </p:sp>
      <p:sp>
        <p:nvSpPr>
          <p:cNvPr id="4" name="Заголовок 3"/>
          <p:cNvSpPr>
            <a:spLocks noGrp="1"/>
          </p:cNvSpPr>
          <p:nvPr>
            <p:ph type="title"/>
          </p:nvPr>
        </p:nvSpPr>
        <p:spPr/>
        <p:txBody>
          <a:bodyPr/>
          <a:lstStyle/>
          <a:p>
            <a:pPr algn="ctr"/>
            <a:r>
              <a:rPr lang="ru-RU" dirty="0" smtClean="0">
                <a:solidFill>
                  <a:srgbClr val="17A3D5"/>
                </a:solidFill>
                <a:effectLst/>
                <a:latin typeface="Cambria" panose="02040503050406030204" pitchFamily="18" charset="0"/>
              </a:rPr>
              <a:t>Виды осмотров зданий</a:t>
            </a:r>
            <a:endParaRPr lang="ru-RU" dirty="0">
              <a:solidFill>
                <a:srgbClr val="17A3D5"/>
              </a:solidFill>
              <a:effectLst/>
              <a:latin typeface="Cambria" panose="02040503050406030204" pitchFamily="18" charset="0"/>
            </a:endParaRPr>
          </a:p>
        </p:txBody>
      </p:sp>
      <p:graphicFrame>
        <p:nvGraphicFramePr>
          <p:cNvPr id="13" name="Схема 12"/>
          <p:cNvGraphicFramePr/>
          <p:nvPr>
            <p:extLst>
              <p:ext uri="{D42A27DB-BD31-4B8C-83A1-F6EECF244321}">
                <p14:modId xmlns:p14="http://schemas.microsoft.com/office/powerpoint/2010/main" val="3371094561"/>
              </p:ext>
            </p:extLst>
          </p:nvPr>
        </p:nvGraphicFramePr>
        <p:xfrm>
          <a:off x="467544" y="3792834"/>
          <a:ext cx="7992888" cy="2156445"/>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15" name="Стрелка вниз 14"/>
          <p:cNvSpPr/>
          <p:nvPr/>
        </p:nvSpPr>
        <p:spPr>
          <a:xfrm>
            <a:off x="4247964" y="3546723"/>
            <a:ext cx="360040" cy="21602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Tree>
    <p:extLst>
      <p:ext uri="{BB962C8B-B14F-4D97-AF65-F5344CB8AC3E}">
        <p14:creationId xmlns:p14="http://schemas.microsoft.com/office/powerpoint/2010/main" val="40046625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normAutofit/>
          </a:bodyPr>
          <a:lstStyle/>
          <a:p>
            <a:pPr algn="just"/>
            <a:r>
              <a:rPr lang="ru-RU" sz="2800" i="1" dirty="0" smtClean="0">
                <a:latin typeface="Cambria" panose="02040503050406030204" pitchFamily="18" charset="0"/>
              </a:rPr>
              <a:t>Главная цель любого осмотра</a:t>
            </a:r>
            <a:r>
              <a:rPr lang="en-US" sz="2800" i="1" dirty="0" smtClean="0">
                <a:latin typeface="Cambria" panose="02040503050406030204" pitchFamily="18" charset="0"/>
              </a:rPr>
              <a:t> </a:t>
            </a:r>
            <a:r>
              <a:rPr lang="ru-RU" sz="2800" i="1" dirty="0" smtClean="0">
                <a:latin typeface="Cambria" panose="02040503050406030204" pitchFamily="18" charset="0"/>
              </a:rPr>
              <a:t>- обеспечить безопасную эксплуатацию зданий  и тем самым создать безопасные условия труда для сотрудников организации. Но так как общие плановые осмотры проводят с привязкой к определенному сезону , то между ними есть существенные отличия</a:t>
            </a:r>
            <a:endParaRPr lang="ru-RU" sz="2800" i="1" dirty="0">
              <a:latin typeface="Cambria" panose="02040503050406030204" pitchFamily="18" charset="0"/>
            </a:endParaRPr>
          </a:p>
        </p:txBody>
      </p:sp>
      <p:sp>
        <p:nvSpPr>
          <p:cNvPr id="3" name="Номер слайда 2"/>
          <p:cNvSpPr>
            <a:spLocks noGrp="1"/>
          </p:cNvSpPr>
          <p:nvPr>
            <p:ph type="sldNum" sz="quarter" idx="12"/>
          </p:nvPr>
        </p:nvSpPr>
        <p:spPr/>
        <p:txBody>
          <a:bodyPr/>
          <a:lstStyle/>
          <a:p>
            <a:fld id="{725C68B6-61C2-468F-89AB-4B9F7531AA68}" type="slidenum">
              <a:rPr lang="ru-RU" smtClean="0"/>
              <a:pPr/>
              <a:t>11</a:t>
            </a:fld>
            <a:endParaRPr lang="ru-RU" dirty="0"/>
          </a:p>
        </p:txBody>
      </p:sp>
      <p:sp>
        <p:nvSpPr>
          <p:cNvPr id="4" name="Заголовок 3"/>
          <p:cNvSpPr>
            <a:spLocks noGrp="1"/>
          </p:cNvSpPr>
          <p:nvPr>
            <p:ph type="title"/>
          </p:nvPr>
        </p:nvSpPr>
        <p:spPr/>
        <p:txBody>
          <a:bodyPr/>
          <a:lstStyle/>
          <a:p>
            <a:pPr algn="ctr"/>
            <a:r>
              <a:rPr lang="ru-RU" dirty="0" smtClean="0">
                <a:solidFill>
                  <a:srgbClr val="17A3D5"/>
                </a:solidFill>
                <a:effectLst/>
                <a:latin typeface="Cambria" panose="02040503050406030204" pitchFamily="18" charset="0"/>
              </a:rPr>
              <a:t>Цель осмотра</a:t>
            </a:r>
            <a:endParaRPr lang="ru-RU" dirty="0">
              <a:solidFill>
                <a:srgbClr val="17A3D5"/>
              </a:solidFill>
              <a:effectLst/>
              <a:latin typeface="Cambria" panose="02040503050406030204" pitchFamily="18" charset="0"/>
            </a:endParaRPr>
          </a:p>
        </p:txBody>
      </p:sp>
    </p:spTree>
    <p:extLst>
      <p:ext uri="{BB962C8B-B14F-4D97-AF65-F5344CB8AC3E}">
        <p14:creationId xmlns:p14="http://schemas.microsoft.com/office/powerpoint/2010/main" val="25437881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Номер слайда 2"/>
          <p:cNvSpPr>
            <a:spLocks noGrp="1"/>
          </p:cNvSpPr>
          <p:nvPr>
            <p:ph type="sldNum" sz="quarter" idx="12"/>
          </p:nvPr>
        </p:nvSpPr>
        <p:spPr/>
        <p:txBody>
          <a:bodyPr/>
          <a:lstStyle/>
          <a:p>
            <a:fld id="{725C68B6-61C2-468F-89AB-4B9F7531AA68}" type="slidenum">
              <a:rPr lang="ru-RU" smtClean="0"/>
              <a:pPr/>
              <a:t>12</a:t>
            </a:fld>
            <a:endParaRPr lang="ru-RU" dirty="0"/>
          </a:p>
        </p:txBody>
      </p:sp>
      <p:sp>
        <p:nvSpPr>
          <p:cNvPr id="4" name="Заголовок 3"/>
          <p:cNvSpPr>
            <a:spLocks noGrp="1"/>
          </p:cNvSpPr>
          <p:nvPr>
            <p:ph type="title"/>
          </p:nvPr>
        </p:nvSpPr>
        <p:spPr/>
        <p:txBody>
          <a:bodyPr>
            <a:normAutofit/>
          </a:bodyPr>
          <a:lstStyle/>
          <a:p>
            <a:pPr algn="ctr"/>
            <a:r>
              <a:rPr lang="ru-RU" sz="2800" dirty="0" smtClean="0">
                <a:solidFill>
                  <a:srgbClr val="17A3D5"/>
                </a:solidFill>
                <a:effectLst/>
                <a:latin typeface="Cambria" panose="02040503050406030204" pitchFamily="18" charset="0"/>
              </a:rPr>
              <a:t>Что проверять при сезонных осмотрах</a:t>
            </a:r>
            <a:endParaRPr lang="ru-RU" sz="2800" dirty="0">
              <a:solidFill>
                <a:srgbClr val="17A3D5"/>
              </a:solidFill>
              <a:effectLst/>
              <a:latin typeface="Cambria" panose="02040503050406030204" pitchFamily="18" charset="0"/>
            </a:endParaRPr>
          </a:p>
        </p:txBody>
      </p:sp>
      <p:graphicFrame>
        <p:nvGraphicFramePr>
          <p:cNvPr id="6" name="Объект 5"/>
          <p:cNvGraphicFramePr>
            <a:graphicFrameLocks noGrp="1"/>
          </p:cNvGraphicFramePr>
          <p:nvPr>
            <p:ph idx="1"/>
            <p:extLst>
              <p:ext uri="{D42A27DB-BD31-4B8C-83A1-F6EECF244321}">
                <p14:modId xmlns:p14="http://schemas.microsoft.com/office/powerpoint/2010/main" val="3831922698"/>
              </p:ext>
            </p:extLst>
          </p:nvPr>
        </p:nvGraphicFramePr>
        <p:xfrm>
          <a:off x="457200" y="1481138"/>
          <a:ext cx="8229600" cy="45259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772735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Номер слайда 2"/>
          <p:cNvSpPr>
            <a:spLocks noGrp="1"/>
          </p:cNvSpPr>
          <p:nvPr>
            <p:ph type="sldNum" sz="quarter" idx="12"/>
          </p:nvPr>
        </p:nvSpPr>
        <p:spPr/>
        <p:txBody>
          <a:bodyPr/>
          <a:lstStyle/>
          <a:p>
            <a:fld id="{725C68B6-61C2-468F-89AB-4B9F7531AA68}" type="slidenum">
              <a:rPr lang="ru-RU" smtClean="0"/>
              <a:pPr/>
              <a:t>13</a:t>
            </a:fld>
            <a:endParaRPr lang="ru-RU" dirty="0"/>
          </a:p>
        </p:txBody>
      </p:sp>
      <p:sp>
        <p:nvSpPr>
          <p:cNvPr id="4" name="Заголовок 3"/>
          <p:cNvSpPr>
            <a:spLocks noGrp="1"/>
          </p:cNvSpPr>
          <p:nvPr>
            <p:ph type="title"/>
          </p:nvPr>
        </p:nvSpPr>
        <p:spPr/>
        <p:txBody>
          <a:bodyPr>
            <a:normAutofit/>
          </a:bodyPr>
          <a:lstStyle/>
          <a:p>
            <a:pPr algn="ctr"/>
            <a:r>
              <a:rPr lang="ru-RU" sz="2800" dirty="0" smtClean="0">
                <a:solidFill>
                  <a:srgbClr val="17A3D5"/>
                </a:solidFill>
                <a:effectLst/>
                <a:latin typeface="Cambria" panose="02040503050406030204" pitchFamily="18" charset="0"/>
              </a:rPr>
              <a:t>Что проверять при сезонных осмотрах</a:t>
            </a:r>
            <a:endParaRPr lang="ru-RU" sz="2800" dirty="0">
              <a:solidFill>
                <a:srgbClr val="17A3D5"/>
              </a:solidFill>
              <a:effectLst/>
              <a:latin typeface="Cambria" panose="02040503050406030204" pitchFamily="18" charset="0"/>
            </a:endParaRPr>
          </a:p>
        </p:txBody>
      </p:sp>
      <p:graphicFrame>
        <p:nvGraphicFramePr>
          <p:cNvPr id="6" name="Объект 5"/>
          <p:cNvGraphicFramePr>
            <a:graphicFrameLocks noGrp="1"/>
          </p:cNvGraphicFramePr>
          <p:nvPr>
            <p:ph idx="1"/>
            <p:extLst>
              <p:ext uri="{D42A27DB-BD31-4B8C-83A1-F6EECF244321}">
                <p14:modId xmlns:p14="http://schemas.microsoft.com/office/powerpoint/2010/main" val="2968366234"/>
              </p:ext>
            </p:extLst>
          </p:nvPr>
        </p:nvGraphicFramePr>
        <p:xfrm>
          <a:off x="251520" y="1484784"/>
          <a:ext cx="8373616" cy="45259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2" name="Схема 1"/>
          <p:cNvGraphicFramePr/>
          <p:nvPr>
            <p:extLst>
              <p:ext uri="{D42A27DB-BD31-4B8C-83A1-F6EECF244321}">
                <p14:modId xmlns:p14="http://schemas.microsoft.com/office/powerpoint/2010/main" val="380351968"/>
              </p:ext>
            </p:extLst>
          </p:nvPr>
        </p:nvGraphicFramePr>
        <p:xfrm>
          <a:off x="899592" y="1412776"/>
          <a:ext cx="7632848" cy="4048224"/>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24872793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611560" y="1268760"/>
            <a:ext cx="8229600" cy="4536504"/>
          </a:xfrm>
        </p:spPr>
        <p:txBody>
          <a:bodyPr>
            <a:noAutofit/>
          </a:bodyPr>
          <a:lstStyle/>
          <a:p>
            <a:pPr algn="just">
              <a:spcAft>
                <a:spcPts val="2000"/>
              </a:spcAft>
              <a:buNone/>
            </a:pPr>
            <a:r>
              <a:rPr lang="ru-RU" sz="2400" i="1" dirty="0">
                <a:latin typeface="Times New Roman" pitchFamily="18" charset="0"/>
                <a:cs typeface="Times New Roman" pitchFamily="18" charset="0"/>
              </a:rPr>
              <a:t>В соответствии со ст. 55.25. Градостроительного кодекса РФ лицом, ответственным за эксплуатацию здания, сооружения, является собственник здания, сооружения или лицо, которое владеет зданием, сооружением на ином законном основании (на праве аренды, хозяйственного ведения, оперативного управления и другое) в случае, если соответствующим договором, решением органа государственной власти или органа местного самоуправления установлена ответственность такого лица за эксплуатацию здания, сооружения, либо привлекаемое собственником или таким лицом в целях обеспечения безопасной эксплуатации здания, сооружения на основании договора физическое или юридическое лицо. </a:t>
            </a:r>
            <a:endParaRPr lang="ru-RU" sz="2400" i="1" dirty="0" smtClean="0">
              <a:latin typeface="Times New Roman" pitchFamily="18" charset="0"/>
              <a:cs typeface="Times New Roman" pitchFamily="18" charset="0"/>
            </a:endParaRPr>
          </a:p>
        </p:txBody>
      </p:sp>
      <p:sp>
        <p:nvSpPr>
          <p:cNvPr id="3" name="Номер слайда 2"/>
          <p:cNvSpPr>
            <a:spLocks noGrp="1"/>
          </p:cNvSpPr>
          <p:nvPr>
            <p:ph type="sldNum" sz="quarter" idx="12"/>
          </p:nvPr>
        </p:nvSpPr>
        <p:spPr/>
        <p:txBody>
          <a:bodyPr/>
          <a:lstStyle/>
          <a:p>
            <a:fld id="{725C68B6-61C2-468F-89AB-4B9F7531AA68}" type="slidenum">
              <a:rPr lang="ru-RU" smtClean="0"/>
              <a:pPr/>
              <a:t>14</a:t>
            </a:fld>
            <a:endParaRPr lang="ru-RU" dirty="0"/>
          </a:p>
        </p:txBody>
      </p:sp>
      <p:sp>
        <p:nvSpPr>
          <p:cNvPr id="4" name="Заголовок 3"/>
          <p:cNvSpPr>
            <a:spLocks noGrp="1"/>
          </p:cNvSpPr>
          <p:nvPr>
            <p:ph type="title"/>
          </p:nvPr>
        </p:nvSpPr>
        <p:spPr>
          <a:xfrm>
            <a:off x="395536" y="0"/>
            <a:ext cx="8229600" cy="1224136"/>
          </a:xfrm>
        </p:spPr>
        <p:txBody>
          <a:bodyPr>
            <a:noAutofit/>
          </a:bodyPr>
          <a:lstStyle/>
          <a:p>
            <a:pPr algn="ctr"/>
            <a:r>
              <a:rPr lang="ru-RU" sz="2800" dirty="0">
                <a:solidFill>
                  <a:srgbClr val="17A3D5"/>
                </a:solidFill>
                <a:effectLst/>
                <a:latin typeface="Cambria" panose="02040503050406030204" pitchFamily="18" charset="0"/>
              </a:rPr>
              <a:t>Обязанности лица, ответственного за эксплуатацию здания, сооружения</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539552" y="1268760"/>
            <a:ext cx="8229600" cy="4958011"/>
          </a:xfrm>
        </p:spPr>
        <p:txBody>
          <a:bodyPr>
            <a:normAutofit fontScale="47500" lnSpcReduction="20000"/>
          </a:bodyPr>
          <a:lstStyle/>
          <a:p>
            <a:pPr algn="ctr">
              <a:buNone/>
            </a:pPr>
            <a:r>
              <a:rPr lang="ru-RU" sz="2400" dirty="0">
                <a:latin typeface="Times New Roman" pitchFamily="18" charset="0"/>
                <a:cs typeface="Times New Roman" pitchFamily="18" charset="0"/>
              </a:rPr>
              <a:t> </a:t>
            </a:r>
            <a:r>
              <a:rPr lang="ru-RU" sz="3600" i="1" dirty="0">
                <a:latin typeface="Times New Roman" pitchFamily="18" charset="0"/>
                <a:cs typeface="Times New Roman" pitchFamily="18" charset="0"/>
              </a:rPr>
              <a:t>В случае привлечения в целях обеспечения безопасной эксплуатации здания, сооружения на основании договора физического или юридического лица собственник здания, сооружения или лицо, владеющее зданием, сооружением на ином законном основании, обязаны передать этому лицу результаты инженерных изысканий, проектную документацию, акты освидетельствования работ, строительных конструкций, систем инженерно-технического обеспечения и сетей инженерно-технического обеспечения здания, сооружения, иную необходимую для эксплуатации здания, сооружения документацию.</a:t>
            </a:r>
          </a:p>
          <a:p>
            <a:pPr algn="ctr">
              <a:buNone/>
            </a:pPr>
            <a:endParaRPr lang="ru-RU" sz="2400" dirty="0">
              <a:latin typeface="Times New Roman" pitchFamily="18" charset="0"/>
              <a:cs typeface="Times New Roman" pitchFamily="18" charset="0"/>
            </a:endParaRPr>
          </a:p>
          <a:p>
            <a:pPr algn="ctr">
              <a:buNone/>
            </a:pPr>
            <a:r>
              <a:rPr lang="ru-RU" sz="2400" dirty="0">
                <a:latin typeface="Times New Roman" pitchFamily="18" charset="0"/>
                <a:cs typeface="Times New Roman" pitchFamily="18" charset="0"/>
              </a:rPr>
              <a:t> </a:t>
            </a:r>
          </a:p>
          <a:p>
            <a:pPr algn="ctr">
              <a:buNone/>
            </a:pPr>
            <a:endParaRPr lang="ru-RU" sz="2400" dirty="0">
              <a:latin typeface="Times New Roman" pitchFamily="18" charset="0"/>
              <a:cs typeface="Times New Roman" pitchFamily="18" charset="0"/>
            </a:endParaRPr>
          </a:p>
          <a:p>
            <a:pPr algn="ctr">
              <a:buNone/>
            </a:pPr>
            <a:r>
              <a:rPr lang="ru-RU" sz="3600" i="1" dirty="0">
                <a:latin typeface="Times New Roman" pitchFamily="18" charset="0"/>
                <a:cs typeface="Times New Roman" pitchFamily="18" charset="0"/>
              </a:rPr>
              <a:t>Периодичность, состав подлежащих выполнению работ по техническому обслуживанию, по поддержанию надлежащего технического состояния зданий, сооружений (включая необходимые наблюдения, осмотры) должны определяться в соответствии с проектной документацией, результатами контроля за техническим состоянием зданий, сооружений индивидуально для каждого здания, сооружения исходя из условий их строительства, реконструкции, капитального ремонта и эксплуатации. </a:t>
            </a:r>
          </a:p>
        </p:txBody>
      </p:sp>
      <p:sp>
        <p:nvSpPr>
          <p:cNvPr id="3" name="Номер слайда 2"/>
          <p:cNvSpPr>
            <a:spLocks noGrp="1"/>
          </p:cNvSpPr>
          <p:nvPr>
            <p:ph type="sldNum" sz="quarter" idx="12"/>
          </p:nvPr>
        </p:nvSpPr>
        <p:spPr/>
        <p:txBody>
          <a:bodyPr/>
          <a:lstStyle/>
          <a:p>
            <a:fld id="{725C68B6-61C2-468F-89AB-4B9F7531AA68}" type="slidenum">
              <a:rPr lang="ru-RU" smtClean="0"/>
              <a:pPr/>
              <a:t>15</a:t>
            </a:fld>
            <a:endParaRPr lang="ru-RU" dirty="0"/>
          </a:p>
        </p:txBody>
      </p:sp>
      <p:sp>
        <p:nvSpPr>
          <p:cNvPr id="4" name="Заголовок 3"/>
          <p:cNvSpPr>
            <a:spLocks noGrp="1"/>
          </p:cNvSpPr>
          <p:nvPr>
            <p:ph type="title"/>
          </p:nvPr>
        </p:nvSpPr>
        <p:spPr>
          <a:xfrm>
            <a:off x="395536" y="116632"/>
            <a:ext cx="8229600" cy="1210146"/>
          </a:xfrm>
        </p:spPr>
        <p:txBody>
          <a:bodyPr>
            <a:noAutofit/>
          </a:bodyPr>
          <a:lstStyle/>
          <a:p>
            <a:pPr algn="ctr"/>
            <a:r>
              <a:rPr lang="ru-RU" sz="2800" dirty="0">
                <a:solidFill>
                  <a:srgbClr val="17A3D5"/>
                </a:solidFill>
                <a:effectLst/>
                <a:latin typeface="Cambria" panose="02040503050406030204" pitchFamily="18" charset="0"/>
              </a:rPr>
              <a:t>Обязанности лица, ответственного за эксплуатацию здания, сооружения</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611560" y="1772816"/>
            <a:ext cx="8229600" cy="4525963"/>
          </a:xfrm>
        </p:spPr>
        <p:txBody>
          <a:bodyPr>
            <a:normAutofit/>
          </a:bodyPr>
          <a:lstStyle/>
          <a:p>
            <a:pPr algn="just">
              <a:spcAft>
                <a:spcPts val="1000"/>
              </a:spcAft>
              <a:buNone/>
            </a:pPr>
            <a:r>
              <a:rPr lang="ru-RU" sz="2000" i="1" dirty="0">
                <a:latin typeface="Times New Roman" pitchFamily="18" charset="0"/>
                <a:cs typeface="Times New Roman" pitchFamily="18" charset="0"/>
              </a:rPr>
              <a:t>Если иное не предусмотрено федеральным законом, лицо, ответственное за эксплуатацию здания, сооружения, обязано вести журнал эксплуатации здания, сооружения, в который вносятся сведения о датах и результатах проведенных осмотров, контрольных проверок и (или) мониторинга оснований здания, сооружения, строительных конструкций, сетей инженерно-технического обеспечения и систем инженерно-технического обеспечения, их элементов, о выполненных работах по техническому обслуживанию здания, сооружения, о проведении текущего ремонта здания, сооружения, о датах и содержании выданных уполномоченными органами исполнительной власти предписаний об устранении выявленных в процессе эксплуатации здания, сооружения нарушений, сведения об устранении этих нарушений. </a:t>
            </a:r>
          </a:p>
        </p:txBody>
      </p:sp>
      <p:sp>
        <p:nvSpPr>
          <p:cNvPr id="3" name="Номер слайда 2"/>
          <p:cNvSpPr>
            <a:spLocks noGrp="1"/>
          </p:cNvSpPr>
          <p:nvPr>
            <p:ph type="sldNum" sz="quarter" idx="12"/>
          </p:nvPr>
        </p:nvSpPr>
        <p:spPr/>
        <p:txBody>
          <a:bodyPr/>
          <a:lstStyle/>
          <a:p>
            <a:fld id="{725C68B6-61C2-468F-89AB-4B9F7531AA68}" type="slidenum">
              <a:rPr lang="ru-RU" smtClean="0"/>
              <a:pPr/>
              <a:t>16</a:t>
            </a:fld>
            <a:endParaRPr lang="ru-RU" dirty="0"/>
          </a:p>
        </p:txBody>
      </p:sp>
      <p:sp>
        <p:nvSpPr>
          <p:cNvPr id="4" name="Заголовок 3"/>
          <p:cNvSpPr>
            <a:spLocks noGrp="1"/>
          </p:cNvSpPr>
          <p:nvPr>
            <p:ph type="title"/>
          </p:nvPr>
        </p:nvSpPr>
        <p:spPr>
          <a:xfrm>
            <a:off x="467544" y="116632"/>
            <a:ext cx="8229600" cy="1210146"/>
          </a:xfrm>
        </p:spPr>
        <p:txBody>
          <a:bodyPr>
            <a:noAutofit/>
          </a:bodyPr>
          <a:lstStyle/>
          <a:p>
            <a:pPr algn="ctr"/>
            <a:r>
              <a:rPr lang="ru-RU" sz="2800" dirty="0">
                <a:solidFill>
                  <a:srgbClr val="17A3D5"/>
                </a:solidFill>
                <a:effectLst/>
                <a:latin typeface="Cambria" panose="02040503050406030204" pitchFamily="18" charset="0"/>
              </a:rPr>
              <a:t>Обязанности лица, ответственного за эксплуатацию здания, сооружения</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467544" y="1412776"/>
            <a:ext cx="8229600" cy="4824536"/>
          </a:xfrm>
        </p:spPr>
        <p:txBody>
          <a:bodyPr>
            <a:normAutofit/>
          </a:bodyPr>
          <a:lstStyle/>
          <a:p>
            <a:pPr algn="ctr">
              <a:spcAft>
                <a:spcPts val="1000"/>
              </a:spcAft>
              <a:buNone/>
            </a:pPr>
            <a:endParaRPr lang="ru-RU" sz="2000" dirty="0">
              <a:latin typeface="Times New Roman" pitchFamily="18" charset="0"/>
              <a:cs typeface="Times New Roman" pitchFamily="18" charset="0"/>
            </a:endParaRPr>
          </a:p>
          <a:p>
            <a:pPr algn="ctr">
              <a:spcAft>
                <a:spcPts val="1000"/>
              </a:spcAft>
            </a:pPr>
            <a:r>
              <a:rPr lang="ru-RU" sz="2000" dirty="0">
                <a:latin typeface="Times New Roman" pitchFamily="18" charset="0"/>
                <a:cs typeface="Times New Roman" pitchFamily="18" charset="0"/>
              </a:rPr>
              <a:t>   </a:t>
            </a:r>
            <a:r>
              <a:rPr lang="ru-RU" sz="2000" i="1" dirty="0" smtClean="0">
                <a:latin typeface="Times New Roman" pitchFamily="18" charset="0"/>
                <a:cs typeface="Times New Roman" pitchFamily="18" charset="0"/>
              </a:rPr>
              <a:t>органы </a:t>
            </a:r>
            <a:r>
              <a:rPr lang="ru-RU" sz="2000" i="1" dirty="0">
                <a:latin typeface="Times New Roman" pitchFamily="18" charset="0"/>
                <a:cs typeface="Times New Roman" pitchFamily="18" charset="0"/>
              </a:rPr>
              <a:t>государственного контроля (надзора) в случае, если за эксплуатацией здания, сооружения в соответствии с федеральными законами осуществляется государственный контроль (надзор);</a:t>
            </a:r>
          </a:p>
          <a:p>
            <a:pPr algn="ctr">
              <a:spcAft>
                <a:spcPts val="1000"/>
              </a:spcAft>
            </a:pPr>
            <a:r>
              <a:rPr lang="ru-RU" sz="2000" dirty="0">
                <a:latin typeface="Times New Roman" pitchFamily="18" charset="0"/>
                <a:cs typeface="Times New Roman" pitchFamily="18" charset="0"/>
              </a:rPr>
              <a:t> </a:t>
            </a:r>
            <a:r>
              <a:rPr lang="ru-RU" sz="2000" dirty="0" smtClean="0">
                <a:latin typeface="Times New Roman" pitchFamily="18" charset="0"/>
                <a:cs typeface="Times New Roman" pitchFamily="18" charset="0"/>
              </a:rPr>
              <a:t> </a:t>
            </a:r>
            <a:r>
              <a:rPr lang="ru-RU" sz="2000" i="1" dirty="0">
                <a:latin typeface="Times New Roman" pitchFamily="18" charset="0"/>
                <a:cs typeface="Times New Roman" pitchFamily="18" charset="0"/>
              </a:rPr>
              <a:t>органы местного самоуправления, в случаях, если за эксплуатацией здания, сооружения государственный контроль (надзор) в соответствии с федеральными законами не осуществляется.</a:t>
            </a:r>
          </a:p>
          <a:p>
            <a:pPr algn="ctr">
              <a:spcAft>
                <a:spcPts val="1000"/>
              </a:spcAft>
            </a:pPr>
            <a:r>
              <a:rPr lang="ru-RU" sz="2000" dirty="0">
                <a:latin typeface="Times New Roman" pitchFamily="18" charset="0"/>
                <a:cs typeface="Times New Roman" pitchFamily="18" charset="0"/>
              </a:rPr>
              <a:t>    </a:t>
            </a:r>
            <a:r>
              <a:rPr lang="ru-RU" sz="2000" i="1" dirty="0">
                <a:latin typeface="Times New Roman" pitchFamily="18" charset="0"/>
                <a:cs typeface="Times New Roman" pitchFamily="18" charset="0"/>
              </a:rPr>
              <a:t>собственника здания, сооружения или лицо, владеющее зданием, сооружением на ином законном основании, в случае, если лицом, ответственным за эксплуатацию здания, сооружения, является привлеченное на основании договора физическое или юридическое лицо.</a:t>
            </a:r>
          </a:p>
          <a:p>
            <a:pPr algn="ctr">
              <a:spcAft>
                <a:spcPts val="1000"/>
              </a:spcAft>
              <a:buNone/>
            </a:pPr>
            <a:endParaRPr lang="ru-RU" sz="2000" dirty="0" smtClean="0">
              <a:latin typeface="Times New Roman" pitchFamily="18" charset="0"/>
              <a:cs typeface="Times New Roman" pitchFamily="18" charset="0"/>
            </a:endParaRPr>
          </a:p>
        </p:txBody>
      </p:sp>
      <p:sp>
        <p:nvSpPr>
          <p:cNvPr id="3" name="Номер слайда 2"/>
          <p:cNvSpPr>
            <a:spLocks noGrp="1"/>
          </p:cNvSpPr>
          <p:nvPr>
            <p:ph type="sldNum" sz="quarter" idx="12"/>
          </p:nvPr>
        </p:nvSpPr>
        <p:spPr/>
        <p:txBody>
          <a:bodyPr/>
          <a:lstStyle/>
          <a:p>
            <a:fld id="{725C68B6-61C2-468F-89AB-4B9F7531AA68}" type="slidenum">
              <a:rPr lang="ru-RU" smtClean="0"/>
              <a:pPr/>
              <a:t>17</a:t>
            </a:fld>
            <a:endParaRPr lang="ru-RU" dirty="0"/>
          </a:p>
        </p:txBody>
      </p:sp>
      <p:sp>
        <p:nvSpPr>
          <p:cNvPr id="4" name="Заголовок 3"/>
          <p:cNvSpPr>
            <a:spLocks noGrp="1"/>
          </p:cNvSpPr>
          <p:nvPr>
            <p:ph type="title"/>
          </p:nvPr>
        </p:nvSpPr>
        <p:spPr>
          <a:xfrm>
            <a:off x="467544" y="116632"/>
            <a:ext cx="8229600" cy="1210146"/>
          </a:xfrm>
        </p:spPr>
        <p:txBody>
          <a:bodyPr>
            <a:noAutofit/>
          </a:bodyPr>
          <a:lstStyle/>
          <a:p>
            <a:pPr algn="ctr"/>
            <a:r>
              <a:rPr lang="ru-RU" sz="2400" dirty="0">
                <a:solidFill>
                  <a:srgbClr val="17A3D5"/>
                </a:solidFill>
                <a:effectLst/>
                <a:latin typeface="Cambria" panose="02040503050406030204" pitchFamily="18" charset="0"/>
                <a:cs typeface="Times New Roman" panose="02020603050405020304" pitchFamily="18" charset="0"/>
              </a:rPr>
              <a:t>Лицо, ответственное за эксплуатацию здания, сооружения, обязано извещать при эксплуатации здания, сооружения о каждом случае возникновения аварийных ситуаций в здании, сооружении:</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827584" y="1412776"/>
            <a:ext cx="7869560" cy="4248472"/>
          </a:xfrm>
        </p:spPr>
        <p:txBody>
          <a:bodyPr>
            <a:normAutofit fontScale="92500"/>
          </a:bodyPr>
          <a:lstStyle/>
          <a:p>
            <a:pPr algn="just">
              <a:spcAft>
                <a:spcPts val="3000"/>
              </a:spcAft>
              <a:buNone/>
            </a:pPr>
            <a:r>
              <a:rPr lang="ru-RU" sz="2200" i="1" dirty="0">
                <a:latin typeface="Times New Roman" pitchFamily="18" charset="0"/>
                <a:cs typeface="Times New Roman" pitchFamily="18" charset="0"/>
              </a:rPr>
              <a:t>В случае перемены лица, ответственного за эксплуатацию здания, сооружения, лицо, которое являлось ответственным за эксплуатацию здания, сооружения, обязано передать новому лицу, ответственному за эксплуатацию здания, сооружения, в течение десяти дней журнал эксплуатации здания, сооружения, выданные уполномоченными органами исполнительной власти предписания об устранении выявленных в процессе эксплуатации здания, сооружения нарушений, акты проверки выполнения уполномоченными органами исполнительной власти указанных предписаний, рекомендации органа местного самоуправления, иные документы, подтверждающие выполнение работ по техническому обслуживанию, эксплуатационному контролю, текущему ремонту здания, сооружения. </a:t>
            </a:r>
            <a:endParaRPr lang="ru-RU" sz="2200" i="1" dirty="0" smtClean="0">
              <a:latin typeface="Times New Roman" pitchFamily="18" charset="0"/>
              <a:cs typeface="Times New Roman" pitchFamily="18" charset="0"/>
            </a:endParaRPr>
          </a:p>
        </p:txBody>
      </p:sp>
      <p:sp>
        <p:nvSpPr>
          <p:cNvPr id="3" name="Номер слайда 2"/>
          <p:cNvSpPr>
            <a:spLocks noGrp="1"/>
          </p:cNvSpPr>
          <p:nvPr>
            <p:ph type="sldNum" sz="quarter" idx="12"/>
          </p:nvPr>
        </p:nvSpPr>
        <p:spPr/>
        <p:txBody>
          <a:bodyPr/>
          <a:lstStyle/>
          <a:p>
            <a:fld id="{725C68B6-61C2-468F-89AB-4B9F7531AA68}" type="slidenum">
              <a:rPr lang="ru-RU" smtClean="0"/>
              <a:pPr/>
              <a:t>18</a:t>
            </a:fld>
            <a:endParaRPr lang="ru-RU" dirty="0"/>
          </a:p>
        </p:txBody>
      </p:sp>
      <p:sp>
        <p:nvSpPr>
          <p:cNvPr id="4" name="Заголовок 3"/>
          <p:cNvSpPr>
            <a:spLocks noGrp="1"/>
          </p:cNvSpPr>
          <p:nvPr>
            <p:ph type="title"/>
          </p:nvPr>
        </p:nvSpPr>
        <p:spPr>
          <a:xfrm>
            <a:off x="467544" y="116632"/>
            <a:ext cx="8229600" cy="1210146"/>
          </a:xfrm>
        </p:spPr>
        <p:txBody>
          <a:bodyPr>
            <a:noAutofit/>
          </a:bodyPr>
          <a:lstStyle/>
          <a:p>
            <a:pPr algn="ctr"/>
            <a:r>
              <a:rPr lang="ru-RU" sz="2800" dirty="0">
                <a:solidFill>
                  <a:srgbClr val="17A3D5"/>
                </a:solidFill>
                <a:effectLst/>
                <a:latin typeface="Cambria" panose="02040503050406030204" pitchFamily="18" charset="0"/>
              </a:rPr>
              <a:t>Обязанности лица, ответственного за эксплуатацию здания, сооружения</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539552" y="2204864"/>
            <a:ext cx="8229600" cy="3442387"/>
          </a:xfrm>
        </p:spPr>
        <p:txBody>
          <a:bodyPr>
            <a:normAutofit fontScale="92500" lnSpcReduction="10000"/>
          </a:bodyPr>
          <a:lstStyle/>
          <a:p>
            <a:pPr algn="ctr">
              <a:buNone/>
            </a:pPr>
            <a:r>
              <a:rPr lang="ru-RU" sz="2400" b="1" dirty="0" smtClean="0">
                <a:solidFill>
                  <a:srgbClr val="20AC63"/>
                </a:solidFill>
                <a:latin typeface="Times New Roman" pitchFamily="18" charset="0"/>
                <a:cs typeface="Times New Roman" pitchFamily="18" charset="0"/>
              </a:rPr>
              <a:t>Федеральный закон «О техническом регулировании» </a:t>
            </a:r>
          </a:p>
          <a:p>
            <a:pPr algn="ctr">
              <a:buNone/>
            </a:pPr>
            <a:r>
              <a:rPr lang="ru-RU" sz="2400" b="1" dirty="0" smtClean="0">
                <a:solidFill>
                  <a:srgbClr val="20AC63"/>
                </a:solidFill>
                <a:latin typeface="Times New Roman" pitchFamily="18" charset="0"/>
                <a:cs typeface="Times New Roman" pitchFamily="18" charset="0"/>
              </a:rPr>
              <a:t>Статья 5.1. Особенности технического регулирования в области обеспечения безопасности зданий и сооружений:</a:t>
            </a:r>
          </a:p>
          <a:p>
            <a:pPr>
              <a:buNone/>
            </a:pPr>
            <a:r>
              <a:rPr lang="ru-RU" sz="2400" dirty="0" smtClean="0">
                <a:latin typeface="Times New Roman" pitchFamily="18" charset="0"/>
                <a:cs typeface="Times New Roman" pitchFamily="18" charset="0"/>
              </a:rPr>
              <a:t>  </a:t>
            </a:r>
          </a:p>
          <a:p>
            <a:pPr algn="ctr">
              <a:lnSpc>
                <a:spcPct val="110000"/>
              </a:lnSpc>
              <a:buFont typeface="Wingdings" pitchFamily="2" charset="2"/>
              <a:buChar char="ü"/>
            </a:pPr>
            <a:r>
              <a:rPr lang="ru-RU" sz="2400" i="1" dirty="0" smtClean="0">
                <a:latin typeface="Times New Roman" pitchFamily="18" charset="0"/>
                <a:cs typeface="Times New Roman" pitchFamily="18" charset="0"/>
              </a:rPr>
              <a:t>Особенности технического регулирования в области обеспечения безопасности зданий и сооружений устанавливаются </a:t>
            </a:r>
          </a:p>
          <a:p>
            <a:pPr algn="ctr">
              <a:lnSpc>
                <a:spcPct val="110000"/>
              </a:lnSpc>
              <a:buNone/>
            </a:pPr>
            <a:r>
              <a:rPr lang="ru-RU" sz="2400" i="1" dirty="0" smtClean="0">
                <a:latin typeface="Times New Roman" pitchFamily="18" charset="0"/>
                <a:cs typeface="Times New Roman" pitchFamily="18" charset="0"/>
              </a:rPr>
              <a:t>Федеральным законом "Технический регламент о безопасности зданий и сооружений"</a:t>
            </a:r>
          </a:p>
          <a:p>
            <a:endParaRPr lang="ru-RU" dirty="0">
              <a:solidFill>
                <a:schemeClr val="bg2">
                  <a:lumMod val="50000"/>
                </a:schemeClr>
              </a:solidFill>
            </a:endParaRPr>
          </a:p>
        </p:txBody>
      </p:sp>
      <p:sp>
        <p:nvSpPr>
          <p:cNvPr id="3" name="Номер слайда 2"/>
          <p:cNvSpPr>
            <a:spLocks noGrp="1"/>
          </p:cNvSpPr>
          <p:nvPr>
            <p:ph type="sldNum" sz="quarter" idx="12"/>
          </p:nvPr>
        </p:nvSpPr>
        <p:spPr/>
        <p:txBody>
          <a:bodyPr/>
          <a:lstStyle/>
          <a:p>
            <a:fld id="{725C68B6-61C2-468F-89AB-4B9F7531AA68}" type="slidenum">
              <a:rPr lang="ru-RU" smtClean="0"/>
              <a:pPr/>
              <a:t>19</a:t>
            </a:fld>
            <a:endParaRPr lang="ru-RU" dirty="0"/>
          </a:p>
        </p:txBody>
      </p:sp>
      <p:sp>
        <p:nvSpPr>
          <p:cNvPr id="4" name="Заголовок 3"/>
          <p:cNvSpPr>
            <a:spLocks noGrp="1"/>
          </p:cNvSpPr>
          <p:nvPr>
            <p:ph type="title"/>
          </p:nvPr>
        </p:nvSpPr>
        <p:spPr>
          <a:xfrm>
            <a:off x="323528" y="116632"/>
            <a:ext cx="8229600" cy="1700808"/>
          </a:xfrm>
        </p:spPr>
        <p:txBody>
          <a:bodyPr>
            <a:normAutofit fontScale="90000"/>
          </a:bodyPr>
          <a:lstStyle/>
          <a:p>
            <a:pPr algn="ctr"/>
            <a:r>
              <a:rPr lang="ru-RU" sz="2700" dirty="0" smtClean="0">
                <a:effectLst/>
                <a:latin typeface="Cambria" panose="02040503050406030204" pitchFamily="18" charset="0"/>
                <a:cs typeface="Times New Roman" pitchFamily="18" charset="0"/>
              </a:rPr>
              <a:t/>
            </a:r>
            <a:br>
              <a:rPr lang="ru-RU" sz="2700" dirty="0" smtClean="0">
                <a:effectLst/>
                <a:latin typeface="Cambria" panose="02040503050406030204" pitchFamily="18" charset="0"/>
                <a:cs typeface="Times New Roman" pitchFamily="18" charset="0"/>
              </a:rPr>
            </a:br>
            <a:r>
              <a:rPr lang="ru-RU" sz="2700" i="1" dirty="0" smtClean="0">
                <a:solidFill>
                  <a:schemeClr val="bg2">
                    <a:lumMod val="50000"/>
                  </a:schemeClr>
                </a:solidFill>
                <a:effectLst>
                  <a:outerShdw blurRad="38100" dist="38100" dir="2700000" algn="tl">
                    <a:srgbClr val="000000">
                      <a:alpha val="43137"/>
                    </a:srgbClr>
                  </a:outerShdw>
                </a:effectLst>
                <a:latin typeface="Cambria" panose="02040503050406030204" pitchFamily="18" charset="0"/>
                <a:cs typeface="Times New Roman" pitchFamily="18" charset="0"/>
              </a:rPr>
              <a:t/>
            </a:r>
            <a:br>
              <a:rPr lang="ru-RU" sz="2700" i="1" dirty="0" smtClean="0">
                <a:solidFill>
                  <a:schemeClr val="bg2">
                    <a:lumMod val="50000"/>
                  </a:schemeClr>
                </a:solidFill>
                <a:effectLst>
                  <a:outerShdw blurRad="38100" dist="38100" dir="2700000" algn="tl">
                    <a:srgbClr val="000000">
                      <a:alpha val="43137"/>
                    </a:srgbClr>
                  </a:outerShdw>
                </a:effectLst>
                <a:latin typeface="Cambria" panose="02040503050406030204" pitchFamily="18" charset="0"/>
                <a:cs typeface="Times New Roman" pitchFamily="18" charset="0"/>
              </a:rPr>
            </a:br>
            <a:r>
              <a:rPr lang="ru-RU" sz="3100" dirty="0" smtClean="0">
                <a:solidFill>
                  <a:srgbClr val="17A3D5"/>
                </a:solidFill>
                <a:effectLst/>
                <a:latin typeface="Cambria" panose="02040503050406030204" pitchFamily="18" charset="0"/>
                <a:cs typeface="Times New Roman" pitchFamily="18" charset="0"/>
              </a:rPr>
              <a:t>Федеральный закон от 30.12.2009 N 384-ФЗ</a:t>
            </a:r>
            <a:br>
              <a:rPr lang="ru-RU" sz="3100" dirty="0" smtClean="0">
                <a:solidFill>
                  <a:srgbClr val="17A3D5"/>
                </a:solidFill>
                <a:effectLst/>
                <a:latin typeface="Cambria" panose="02040503050406030204" pitchFamily="18" charset="0"/>
                <a:cs typeface="Times New Roman" pitchFamily="18" charset="0"/>
              </a:rPr>
            </a:br>
            <a:r>
              <a:rPr lang="ru-RU" sz="3100" dirty="0" smtClean="0">
                <a:solidFill>
                  <a:srgbClr val="17A3D5"/>
                </a:solidFill>
                <a:effectLst/>
                <a:latin typeface="Cambria" panose="02040503050406030204" pitchFamily="18" charset="0"/>
                <a:cs typeface="Times New Roman" pitchFamily="18" charset="0"/>
              </a:rPr>
              <a:t>(ред. от 02.07.2013)</a:t>
            </a:r>
            <a:br>
              <a:rPr lang="ru-RU" sz="3100" dirty="0" smtClean="0">
                <a:solidFill>
                  <a:srgbClr val="17A3D5"/>
                </a:solidFill>
                <a:effectLst/>
                <a:latin typeface="Cambria" panose="02040503050406030204" pitchFamily="18" charset="0"/>
                <a:cs typeface="Times New Roman" pitchFamily="18" charset="0"/>
              </a:rPr>
            </a:br>
            <a:r>
              <a:rPr lang="ru-RU" sz="3100" dirty="0" smtClean="0">
                <a:solidFill>
                  <a:srgbClr val="17A3D5"/>
                </a:solidFill>
                <a:effectLst/>
                <a:latin typeface="Cambria" panose="02040503050406030204" pitchFamily="18" charset="0"/>
                <a:cs typeface="Times New Roman" pitchFamily="18" charset="0"/>
              </a:rPr>
              <a:t>"Технический регламент о безопасности зданий и сооружений"</a:t>
            </a:r>
            <a:r>
              <a:rPr lang="ru-RU" dirty="0" smtClean="0">
                <a:effectLst>
                  <a:outerShdw blurRad="38100" dist="38100" dir="2700000" algn="tl" rotWithShape="0">
                    <a:srgbClr val="000000">
                      <a:alpha val="43137"/>
                    </a:srgbClr>
                  </a:outerShdw>
                </a:effectLst>
                <a:latin typeface="Cambria" panose="02040503050406030204" pitchFamily="18" charset="0"/>
              </a:rPr>
              <a:t/>
            </a:r>
            <a:br>
              <a:rPr lang="ru-RU" dirty="0" smtClean="0">
                <a:effectLst>
                  <a:outerShdw blurRad="38100" dist="38100" dir="2700000" algn="tl" rotWithShape="0">
                    <a:srgbClr val="000000">
                      <a:alpha val="43137"/>
                    </a:srgbClr>
                  </a:outerShdw>
                </a:effectLst>
                <a:latin typeface="Cambria" panose="02040503050406030204" pitchFamily="18" charset="0"/>
              </a:rPr>
            </a:br>
            <a:endParaRPr lang="ru-RU" dirty="0">
              <a:effectLst>
                <a:outerShdw blurRad="38100" dist="38100" dir="2700000" algn="tl" rotWithShape="0">
                  <a:srgbClr val="000000">
                    <a:alpha val="43137"/>
                  </a:srgbClr>
                </a:outerShdw>
              </a:effectLst>
              <a:latin typeface="Cambria" panose="02040503050406030204"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lstStyle/>
          <a:p>
            <a:r>
              <a:rPr lang="ru-RU" i="1" dirty="0" smtClean="0">
                <a:latin typeface="Times New Roman" panose="02020603050405020304" pitchFamily="18" charset="0"/>
                <a:cs typeface="Times New Roman" panose="02020603050405020304" pitchFamily="18" charset="0"/>
              </a:rPr>
              <a:t>Трудовой кодекс РФ (ст. 212) </a:t>
            </a:r>
          </a:p>
          <a:p>
            <a:r>
              <a:rPr lang="ru-RU" i="1" dirty="0" smtClean="0">
                <a:latin typeface="Times New Roman" panose="02020603050405020304" pitchFamily="18" charset="0"/>
                <a:cs typeface="Times New Roman" panose="02020603050405020304" pitchFamily="18" charset="0"/>
              </a:rPr>
              <a:t>Градостроительный кодекс РФ (ст.55.25)</a:t>
            </a:r>
          </a:p>
          <a:p>
            <a:r>
              <a:rPr lang="ru-RU" i="1" dirty="0" smtClean="0">
                <a:latin typeface="Times New Roman" panose="02020603050405020304" pitchFamily="18" charset="0"/>
                <a:cs typeface="Times New Roman" panose="02020603050405020304" pitchFamily="18" charset="0"/>
              </a:rPr>
              <a:t>Федеральный закон от 30.12.2009 N 384-ФЗ</a:t>
            </a:r>
            <a:br>
              <a:rPr lang="ru-RU" i="1" dirty="0" smtClean="0">
                <a:latin typeface="Times New Roman" panose="02020603050405020304" pitchFamily="18" charset="0"/>
                <a:cs typeface="Times New Roman" panose="02020603050405020304" pitchFamily="18" charset="0"/>
              </a:rPr>
            </a:br>
            <a:r>
              <a:rPr lang="ru-RU" i="1" dirty="0" smtClean="0">
                <a:latin typeface="Times New Roman" panose="02020603050405020304" pitchFamily="18" charset="0"/>
                <a:cs typeface="Times New Roman" panose="02020603050405020304" pitchFamily="18" charset="0"/>
              </a:rPr>
              <a:t>(ред. от 02.07.2013)</a:t>
            </a:r>
            <a:br>
              <a:rPr lang="ru-RU" i="1" dirty="0" smtClean="0">
                <a:latin typeface="Times New Roman" panose="02020603050405020304" pitchFamily="18" charset="0"/>
                <a:cs typeface="Times New Roman" panose="02020603050405020304" pitchFamily="18" charset="0"/>
              </a:rPr>
            </a:br>
            <a:r>
              <a:rPr lang="ru-RU" i="1" dirty="0" smtClean="0">
                <a:latin typeface="Times New Roman" panose="02020603050405020304" pitchFamily="18" charset="0"/>
                <a:cs typeface="Times New Roman" panose="02020603050405020304" pitchFamily="18" charset="0"/>
              </a:rPr>
              <a:t>"Технический регламент о безопасности зданий и сооружений"</a:t>
            </a:r>
            <a:br>
              <a:rPr lang="ru-RU" i="1" dirty="0" smtClean="0">
                <a:latin typeface="Times New Roman" panose="02020603050405020304" pitchFamily="18" charset="0"/>
                <a:cs typeface="Times New Roman" panose="02020603050405020304" pitchFamily="18" charset="0"/>
              </a:rPr>
            </a:br>
            <a:endParaRPr lang="ru-RU" i="1" dirty="0">
              <a:latin typeface="Times New Roman" panose="02020603050405020304" pitchFamily="18" charset="0"/>
              <a:cs typeface="Times New Roman" panose="02020603050405020304" pitchFamily="18" charset="0"/>
            </a:endParaRPr>
          </a:p>
        </p:txBody>
      </p:sp>
      <p:sp>
        <p:nvSpPr>
          <p:cNvPr id="3" name="Номер слайда 2"/>
          <p:cNvSpPr>
            <a:spLocks noGrp="1"/>
          </p:cNvSpPr>
          <p:nvPr>
            <p:ph type="sldNum" sz="quarter" idx="12"/>
          </p:nvPr>
        </p:nvSpPr>
        <p:spPr/>
        <p:txBody>
          <a:bodyPr/>
          <a:lstStyle/>
          <a:p>
            <a:fld id="{725C68B6-61C2-468F-89AB-4B9F7531AA68}" type="slidenum">
              <a:rPr lang="ru-RU" smtClean="0"/>
              <a:pPr/>
              <a:t>2</a:t>
            </a:fld>
            <a:endParaRPr lang="ru-RU" dirty="0"/>
          </a:p>
        </p:txBody>
      </p:sp>
      <p:sp>
        <p:nvSpPr>
          <p:cNvPr id="4" name="Заголовок 3"/>
          <p:cNvSpPr>
            <a:spLocks noGrp="1"/>
          </p:cNvSpPr>
          <p:nvPr>
            <p:ph type="title"/>
          </p:nvPr>
        </p:nvSpPr>
        <p:spPr/>
        <p:txBody>
          <a:bodyPr/>
          <a:lstStyle/>
          <a:p>
            <a:pPr algn="ctr"/>
            <a:r>
              <a:rPr lang="ru-RU" dirty="0" smtClean="0">
                <a:solidFill>
                  <a:srgbClr val="17A3D5"/>
                </a:solidFill>
                <a:effectLst/>
                <a:latin typeface="Cambria" panose="02040503050406030204" pitchFamily="18" charset="0"/>
              </a:rPr>
              <a:t>Нормативно-правовая база</a:t>
            </a:r>
            <a:endParaRPr lang="ru-RU" dirty="0">
              <a:solidFill>
                <a:srgbClr val="17A3D5"/>
              </a:solidFill>
              <a:effectLst/>
              <a:latin typeface="Cambria" panose="02040503050406030204" pitchFamily="18" charset="0"/>
            </a:endParaRPr>
          </a:p>
        </p:txBody>
      </p:sp>
    </p:spTree>
    <p:extLst>
      <p:ext uri="{BB962C8B-B14F-4D97-AF65-F5344CB8AC3E}">
        <p14:creationId xmlns:p14="http://schemas.microsoft.com/office/powerpoint/2010/main" val="259549264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500034" y="2428868"/>
            <a:ext cx="8229600" cy="2143140"/>
          </a:xfrm>
        </p:spPr>
        <p:txBody>
          <a:bodyPr/>
          <a:lstStyle/>
          <a:p>
            <a:pPr algn="ctr">
              <a:spcAft>
                <a:spcPts val="2000"/>
              </a:spcAft>
              <a:buNone/>
            </a:pPr>
            <a:r>
              <a:rPr lang="ru-RU" b="1" dirty="0" smtClean="0">
                <a:solidFill>
                  <a:srgbClr val="20AC63"/>
                </a:solidFill>
                <a:latin typeface="Times New Roman" pitchFamily="18" charset="0"/>
                <a:cs typeface="Times New Roman" pitchFamily="18" charset="0"/>
              </a:rPr>
              <a:t>Глава 1</a:t>
            </a:r>
          </a:p>
          <a:p>
            <a:pPr algn="ctr">
              <a:buNone/>
            </a:pPr>
            <a:r>
              <a:rPr lang="ru-RU" b="1" dirty="0" smtClean="0">
                <a:solidFill>
                  <a:srgbClr val="20AC63"/>
                </a:solidFill>
                <a:latin typeface="Times New Roman" pitchFamily="18" charset="0"/>
                <a:cs typeface="Times New Roman" pitchFamily="18" charset="0"/>
              </a:rPr>
              <a:t> Общие положения</a:t>
            </a:r>
          </a:p>
          <a:p>
            <a:pPr algn="ctr">
              <a:buNone/>
            </a:pPr>
            <a:endParaRPr lang="ru-RU" i="1" dirty="0" smtClean="0">
              <a:solidFill>
                <a:srgbClr val="40BE0E"/>
              </a:solidFill>
              <a:latin typeface="Times New Roman" pitchFamily="18" charset="0"/>
              <a:cs typeface="Times New Roman" pitchFamily="18" charset="0"/>
            </a:endParaRPr>
          </a:p>
          <a:p>
            <a:endParaRPr lang="ru-RU" i="1" dirty="0"/>
          </a:p>
        </p:txBody>
      </p:sp>
      <p:sp>
        <p:nvSpPr>
          <p:cNvPr id="3" name="Номер слайда 2"/>
          <p:cNvSpPr>
            <a:spLocks noGrp="1"/>
          </p:cNvSpPr>
          <p:nvPr>
            <p:ph type="sldNum" sz="quarter" idx="12"/>
          </p:nvPr>
        </p:nvSpPr>
        <p:spPr/>
        <p:txBody>
          <a:bodyPr/>
          <a:lstStyle/>
          <a:p>
            <a:fld id="{725C68B6-61C2-468F-89AB-4B9F7531AA68}" type="slidenum">
              <a:rPr lang="ru-RU" smtClean="0"/>
              <a:pPr/>
              <a:t>20</a:t>
            </a:fld>
            <a:endParaRPr lang="ru-RU" dirty="0"/>
          </a:p>
        </p:txBody>
      </p:sp>
      <p:sp>
        <p:nvSpPr>
          <p:cNvPr id="4" name="Заголовок 3"/>
          <p:cNvSpPr>
            <a:spLocks noGrp="1"/>
          </p:cNvSpPr>
          <p:nvPr>
            <p:ph type="title"/>
          </p:nvPr>
        </p:nvSpPr>
        <p:spPr>
          <a:xfrm>
            <a:off x="467544" y="116632"/>
            <a:ext cx="8229600" cy="1296144"/>
          </a:xfrm>
        </p:spPr>
        <p:txBody>
          <a:bodyPr>
            <a:noAutofit/>
          </a:bodyPr>
          <a:lstStyle/>
          <a:p>
            <a:pPr algn="ctr"/>
            <a:r>
              <a:rPr lang="ru-RU" sz="2800" dirty="0" smtClean="0">
                <a:solidFill>
                  <a:srgbClr val="17A3D5"/>
                </a:solidFill>
                <a:effectLst/>
                <a:latin typeface="Cambria" panose="02040503050406030204" pitchFamily="18" charset="0"/>
                <a:cs typeface="Times New Roman" pitchFamily="18" charset="0"/>
              </a:rPr>
              <a:t>Федеральный закон </a:t>
            </a:r>
            <a:br>
              <a:rPr lang="ru-RU" sz="2800" dirty="0" smtClean="0">
                <a:solidFill>
                  <a:srgbClr val="17A3D5"/>
                </a:solidFill>
                <a:effectLst/>
                <a:latin typeface="Cambria" panose="02040503050406030204" pitchFamily="18" charset="0"/>
                <a:cs typeface="Times New Roman" pitchFamily="18" charset="0"/>
              </a:rPr>
            </a:br>
            <a:r>
              <a:rPr lang="ru-RU" sz="2800" dirty="0" smtClean="0">
                <a:solidFill>
                  <a:srgbClr val="17A3D5"/>
                </a:solidFill>
                <a:effectLst/>
                <a:latin typeface="Cambria" panose="02040503050406030204" pitchFamily="18" charset="0"/>
                <a:cs typeface="Times New Roman" pitchFamily="18" charset="0"/>
              </a:rPr>
              <a:t>от 27.12.2002 N 184-ФЗ (ред. от 29.06.2015)</a:t>
            </a:r>
            <a:br>
              <a:rPr lang="ru-RU" sz="2800" dirty="0" smtClean="0">
                <a:solidFill>
                  <a:srgbClr val="17A3D5"/>
                </a:solidFill>
                <a:effectLst/>
                <a:latin typeface="Cambria" panose="02040503050406030204" pitchFamily="18" charset="0"/>
                <a:cs typeface="Times New Roman" pitchFamily="18" charset="0"/>
              </a:rPr>
            </a:br>
            <a:r>
              <a:rPr lang="ru-RU" sz="2800" dirty="0" smtClean="0">
                <a:solidFill>
                  <a:srgbClr val="17A3D5"/>
                </a:solidFill>
                <a:effectLst/>
                <a:latin typeface="Cambria" panose="02040503050406030204" pitchFamily="18" charset="0"/>
                <a:cs typeface="Times New Roman" pitchFamily="18" charset="0"/>
              </a:rPr>
              <a:t>«О техническом регулировании»</a:t>
            </a:r>
            <a:endParaRPr lang="ru-RU" sz="2800" dirty="0">
              <a:solidFill>
                <a:srgbClr val="17A3D5"/>
              </a:solidFill>
              <a:effectLst/>
              <a:latin typeface="Cambria" panose="02040503050406030204"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1475656" y="2204864"/>
            <a:ext cx="6696744" cy="3672408"/>
          </a:xfrm>
        </p:spPr>
        <p:txBody>
          <a:bodyPr>
            <a:normAutofit/>
          </a:bodyPr>
          <a:lstStyle/>
          <a:p>
            <a:pPr algn="ctr">
              <a:buNone/>
            </a:pPr>
            <a:r>
              <a:rPr lang="ru-RU" sz="2400" b="1" dirty="0" smtClean="0">
                <a:solidFill>
                  <a:srgbClr val="20AC63"/>
                </a:solidFill>
                <a:latin typeface="Times New Roman" pitchFamily="18" charset="0"/>
                <a:cs typeface="Times New Roman" pitchFamily="18" charset="0"/>
              </a:rPr>
              <a:t>Статья 2. Основные понятия</a:t>
            </a:r>
          </a:p>
          <a:p>
            <a:pPr algn="ctr">
              <a:buNone/>
            </a:pPr>
            <a:endParaRPr lang="ru-RU" sz="2400" b="1" i="1" dirty="0" smtClean="0">
              <a:solidFill>
                <a:srgbClr val="40BE0E"/>
              </a:solidFill>
              <a:latin typeface="Times New Roman" pitchFamily="18" charset="0"/>
              <a:cs typeface="Times New Roman" pitchFamily="18" charset="0"/>
            </a:endParaRPr>
          </a:p>
          <a:p>
            <a:pPr algn="ctr">
              <a:lnSpc>
                <a:spcPct val="130000"/>
              </a:lnSpc>
              <a:buNone/>
            </a:pPr>
            <a:r>
              <a:rPr lang="ru-RU" sz="2200" b="1" dirty="0" smtClean="0">
                <a:latin typeface="Times New Roman" pitchFamily="18" charset="0"/>
                <a:cs typeface="Times New Roman" pitchFamily="18" charset="0"/>
              </a:rPr>
              <a:t>воздействие</a:t>
            </a:r>
            <a:r>
              <a:rPr lang="ru-RU" sz="2200" dirty="0" smtClean="0">
                <a:latin typeface="Times New Roman" pitchFamily="18" charset="0"/>
                <a:cs typeface="Times New Roman" pitchFamily="18" charset="0"/>
              </a:rPr>
              <a:t> -</a:t>
            </a:r>
          </a:p>
          <a:p>
            <a:pPr algn="ctr">
              <a:lnSpc>
                <a:spcPct val="130000"/>
              </a:lnSpc>
              <a:buNone/>
            </a:pPr>
            <a:r>
              <a:rPr lang="ru-RU" sz="2200" dirty="0" smtClean="0">
                <a:latin typeface="Times New Roman" pitchFamily="18" charset="0"/>
                <a:cs typeface="Times New Roman" pitchFamily="18" charset="0"/>
              </a:rPr>
              <a:t> </a:t>
            </a:r>
            <a:r>
              <a:rPr lang="ru-RU" sz="2200" i="1" dirty="0" smtClean="0">
                <a:latin typeface="Times New Roman" pitchFamily="18" charset="0"/>
                <a:cs typeface="Times New Roman" pitchFamily="18" charset="0"/>
              </a:rPr>
              <a:t>явление</a:t>
            </a:r>
            <a:r>
              <a:rPr lang="ru-RU" sz="2200" dirty="0" smtClean="0">
                <a:latin typeface="Times New Roman" pitchFamily="18" charset="0"/>
                <a:cs typeface="Times New Roman" pitchFamily="18" charset="0"/>
              </a:rPr>
              <a:t>, вызывающее изменение напряженно-деформированного состояния строительных конструкций и (или) основания здания или сооружения</a:t>
            </a:r>
          </a:p>
        </p:txBody>
      </p:sp>
      <p:sp>
        <p:nvSpPr>
          <p:cNvPr id="3" name="Номер слайда 2"/>
          <p:cNvSpPr>
            <a:spLocks noGrp="1"/>
          </p:cNvSpPr>
          <p:nvPr>
            <p:ph type="sldNum" sz="quarter" idx="12"/>
          </p:nvPr>
        </p:nvSpPr>
        <p:spPr/>
        <p:txBody>
          <a:bodyPr/>
          <a:lstStyle/>
          <a:p>
            <a:fld id="{725C68B6-61C2-468F-89AB-4B9F7531AA68}" type="slidenum">
              <a:rPr lang="ru-RU" smtClean="0"/>
              <a:pPr/>
              <a:t>21</a:t>
            </a:fld>
            <a:endParaRPr lang="ru-RU" dirty="0"/>
          </a:p>
        </p:txBody>
      </p:sp>
      <p:sp>
        <p:nvSpPr>
          <p:cNvPr id="4" name="Заголовок 3"/>
          <p:cNvSpPr>
            <a:spLocks noGrp="1"/>
          </p:cNvSpPr>
          <p:nvPr>
            <p:ph type="title"/>
          </p:nvPr>
        </p:nvSpPr>
        <p:spPr>
          <a:xfrm>
            <a:off x="467544" y="188640"/>
            <a:ext cx="8229600" cy="1584176"/>
          </a:xfrm>
        </p:spPr>
        <p:txBody>
          <a:bodyPr>
            <a:normAutofit fontScale="90000"/>
          </a:bodyPr>
          <a:lstStyle/>
          <a:p>
            <a:pPr algn="ctr"/>
            <a:r>
              <a:rPr lang="ru-RU" sz="3100" dirty="0" smtClean="0">
                <a:solidFill>
                  <a:srgbClr val="17A3D5"/>
                </a:solidFill>
                <a:effectLst/>
                <a:latin typeface="Cambria" panose="02040503050406030204" pitchFamily="18" charset="0"/>
                <a:cs typeface="Times New Roman" pitchFamily="18" charset="0"/>
              </a:rPr>
              <a:t>Федеральный закон от 30.12.2009 N 384-ФЗ</a:t>
            </a:r>
            <a:br>
              <a:rPr lang="ru-RU" sz="3100" dirty="0" smtClean="0">
                <a:solidFill>
                  <a:srgbClr val="17A3D5"/>
                </a:solidFill>
                <a:effectLst/>
                <a:latin typeface="Cambria" panose="02040503050406030204" pitchFamily="18" charset="0"/>
                <a:cs typeface="Times New Roman" pitchFamily="18" charset="0"/>
              </a:rPr>
            </a:br>
            <a:r>
              <a:rPr lang="ru-RU" sz="3100" dirty="0" smtClean="0">
                <a:solidFill>
                  <a:srgbClr val="17A3D5"/>
                </a:solidFill>
                <a:effectLst/>
                <a:latin typeface="Cambria" panose="02040503050406030204" pitchFamily="18" charset="0"/>
                <a:cs typeface="Times New Roman" pitchFamily="18" charset="0"/>
              </a:rPr>
              <a:t>(ред. от 02.07.2013)</a:t>
            </a:r>
            <a:br>
              <a:rPr lang="ru-RU" sz="3100" dirty="0" smtClean="0">
                <a:solidFill>
                  <a:srgbClr val="17A3D5"/>
                </a:solidFill>
                <a:effectLst/>
                <a:latin typeface="Cambria" panose="02040503050406030204" pitchFamily="18" charset="0"/>
                <a:cs typeface="Times New Roman" pitchFamily="18" charset="0"/>
              </a:rPr>
            </a:br>
            <a:r>
              <a:rPr lang="ru-RU" sz="3100" dirty="0" smtClean="0">
                <a:solidFill>
                  <a:srgbClr val="17A3D5"/>
                </a:solidFill>
                <a:effectLst/>
                <a:latin typeface="Cambria" panose="02040503050406030204" pitchFamily="18" charset="0"/>
                <a:cs typeface="Times New Roman" pitchFamily="18" charset="0"/>
              </a:rPr>
              <a:t>"Технический регламент о безопасности зданий и сооружений"</a:t>
            </a:r>
            <a:endParaRPr lang="ru-RU" sz="3100" dirty="0">
              <a:latin typeface="Cambria" panose="02040503050406030204" pitchFamily="18"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1331640" y="2060849"/>
            <a:ext cx="6984776" cy="3672408"/>
          </a:xfrm>
        </p:spPr>
        <p:txBody>
          <a:bodyPr>
            <a:normAutofit/>
          </a:bodyPr>
          <a:lstStyle/>
          <a:p>
            <a:pPr algn="ctr">
              <a:buNone/>
            </a:pPr>
            <a:r>
              <a:rPr lang="ru-RU" sz="2400" b="1" dirty="0" smtClean="0">
                <a:solidFill>
                  <a:srgbClr val="20AC63"/>
                </a:solidFill>
                <a:latin typeface="Times New Roman" pitchFamily="18" charset="0"/>
                <a:cs typeface="Times New Roman" pitchFamily="18" charset="0"/>
              </a:rPr>
              <a:t>Статья 2. Основные понятия</a:t>
            </a:r>
          </a:p>
          <a:p>
            <a:pPr>
              <a:buNone/>
            </a:pPr>
            <a:endParaRPr lang="ru-RU" sz="2200" dirty="0" smtClean="0">
              <a:latin typeface="Times New Roman" pitchFamily="18" charset="0"/>
              <a:cs typeface="Times New Roman" pitchFamily="18" charset="0"/>
            </a:endParaRPr>
          </a:p>
          <a:p>
            <a:pPr algn="ctr">
              <a:lnSpc>
                <a:spcPct val="130000"/>
              </a:lnSpc>
              <a:buNone/>
            </a:pPr>
            <a:r>
              <a:rPr lang="ru-RU" sz="2200" b="1" dirty="0" smtClean="0">
                <a:latin typeface="Times New Roman" pitchFamily="18" charset="0"/>
                <a:cs typeface="Times New Roman" pitchFamily="18" charset="0"/>
              </a:rPr>
              <a:t>нагрузка - </a:t>
            </a:r>
          </a:p>
          <a:p>
            <a:pPr algn="ctr">
              <a:lnSpc>
                <a:spcPct val="130000"/>
              </a:lnSpc>
              <a:buNone/>
            </a:pPr>
            <a:r>
              <a:rPr lang="ru-RU" sz="2200" dirty="0" smtClean="0">
                <a:latin typeface="Times New Roman" pitchFamily="18" charset="0"/>
                <a:cs typeface="Times New Roman" pitchFamily="18" charset="0"/>
              </a:rPr>
              <a:t>механическая сила, прилагаемая к строительным конструкциям и (или) основанию здания или сооружения и определяющая их</a:t>
            </a:r>
            <a:r>
              <a:rPr lang="ru-RU" sz="2200" dirty="0" smtClean="0">
                <a:solidFill>
                  <a:srgbClr val="7030A0"/>
                </a:solidFill>
                <a:latin typeface="Times New Roman" pitchFamily="18" charset="0"/>
                <a:cs typeface="Times New Roman" pitchFamily="18" charset="0"/>
              </a:rPr>
              <a:t> </a:t>
            </a:r>
            <a:r>
              <a:rPr lang="ru-RU" sz="2200" dirty="0" smtClean="0">
                <a:latin typeface="Times New Roman" pitchFamily="18" charset="0"/>
                <a:cs typeface="Times New Roman" pitchFamily="18" charset="0"/>
              </a:rPr>
              <a:t>напряженно-деформированное состояние</a:t>
            </a:r>
            <a:endParaRPr lang="ru-RU" sz="2200" dirty="0">
              <a:latin typeface="Times New Roman" pitchFamily="18" charset="0"/>
              <a:cs typeface="Times New Roman" pitchFamily="18" charset="0"/>
            </a:endParaRPr>
          </a:p>
        </p:txBody>
      </p:sp>
      <p:sp>
        <p:nvSpPr>
          <p:cNvPr id="3" name="Номер слайда 2"/>
          <p:cNvSpPr>
            <a:spLocks noGrp="1"/>
          </p:cNvSpPr>
          <p:nvPr>
            <p:ph type="sldNum" sz="quarter" idx="12"/>
          </p:nvPr>
        </p:nvSpPr>
        <p:spPr/>
        <p:txBody>
          <a:bodyPr/>
          <a:lstStyle/>
          <a:p>
            <a:fld id="{725C68B6-61C2-468F-89AB-4B9F7531AA68}" type="slidenum">
              <a:rPr lang="ru-RU" smtClean="0"/>
              <a:pPr/>
              <a:t>22</a:t>
            </a:fld>
            <a:endParaRPr lang="ru-RU" dirty="0"/>
          </a:p>
        </p:txBody>
      </p:sp>
      <p:sp>
        <p:nvSpPr>
          <p:cNvPr id="4" name="Заголовок 3"/>
          <p:cNvSpPr>
            <a:spLocks noGrp="1"/>
          </p:cNvSpPr>
          <p:nvPr>
            <p:ph type="title"/>
          </p:nvPr>
        </p:nvSpPr>
        <p:spPr>
          <a:xfrm>
            <a:off x="467544" y="188640"/>
            <a:ext cx="8229600" cy="1584176"/>
          </a:xfrm>
        </p:spPr>
        <p:txBody>
          <a:bodyPr>
            <a:normAutofit fontScale="90000"/>
          </a:bodyPr>
          <a:lstStyle/>
          <a:p>
            <a:pPr algn="ctr"/>
            <a:r>
              <a:rPr lang="ru-RU" sz="3100" dirty="0" smtClean="0">
                <a:solidFill>
                  <a:srgbClr val="17A3D5"/>
                </a:solidFill>
                <a:effectLst/>
                <a:latin typeface="Cambria" panose="02040503050406030204" pitchFamily="18" charset="0"/>
                <a:cs typeface="Times New Roman" pitchFamily="18" charset="0"/>
              </a:rPr>
              <a:t>Федеральный закон от 30.12.2009 N 384-ФЗ</a:t>
            </a:r>
            <a:br>
              <a:rPr lang="ru-RU" sz="3100" dirty="0" smtClean="0">
                <a:solidFill>
                  <a:srgbClr val="17A3D5"/>
                </a:solidFill>
                <a:effectLst/>
                <a:latin typeface="Cambria" panose="02040503050406030204" pitchFamily="18" charset="0"/>
                <a:cs typeface="Times New Roman" pitchFamily="18" charset="0"/>
              </a:rPr>
            </a:br>
            <a:r>
              <a:rPr lang="ru-RU" sz="3100" dirty="0" smtClean="0">
                <a:solidFill>
                  <a:srgbClr val="17A3D5"/>
                </a:solidFill>
                <a:effectLst/>
                <a:latin typeface="Cambria" panose="02040503050406030204" pitchFamily="18" charset="0"/>
                <a:cs typeface="Times New Roman" pitchFamily="18" charset="0"/>
              </a:rPr>
              <a:t>(ред. от 02.07.2013)</a:t>
            </a:r>
            <a:br>
              <a:rPr lang="ru-RU" sz="3100" dirty="0" smtClean="0">
                <a:solidFill>
                  <a:srgbClr val="17A3D5"/>
                </a:solidFill>
                <a:effectLst/>
                <a:latin typeface="Cambria" panose="02040503050406030204" pitchFamily="18" charset="0"/>
                <a:cs typeface="Times New Roman" pitchFamily="18" charset="0"/>
              </a:rPr>
            </a:br>
            <a:r>
              <a:rPr lang="ru-RU" sz="3100" dirty="0" smtClean="0">
                <a:solidFill>
                  <a:srgbClr val="17A3D5"/>
                </a:solidFill>
                <a:effectLst/>
                <a:latin typeface="Cambria" panose="02040503050406030204" pitchFamily="18" charset="0"/>
                <a:cs typeface="Times New Roman" pitchFamily="18" charset="0"/>
              </a:rPr>
              <a:t>"Технический регламент о безопасности зданий и сооружений"</a:t>
            </a:r>
            <a:endParaRPr lang="ru-RU" sz="3100" dirty="0">
              <a:latin typeface="Cambria" panose="02040503050406030204" pitchFamily="18"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899592" y="1988840"/>
            <a:ext cx="7834064" cy="4176464"/>
          </a:xfrm>
        </p:spPr>
        <p:txBody>
          <a:bodyPr>
            <a:normAutofit/>
          </a:bodyPr>
          <a:lstStyle/>
          <a:p>
            <a:pPr algn="ctr">
              <a:spcAft>
                <a:spcPts val="2500"/>
              </a:spcAft>
              <a:buNone/>
            </a:pPr>
            <a:r>
              <a:rPr lang="ru-RU" sz="2400" b="1" dirty="0" smtClean="0">
                <a:solidFill>
                  <a:srgbClr val="20AC63"/>
                </a:solidFill>
                <a:latin typeface="Times New Roman" pitchFamily="18" charset="0"/>
                <a:cs typeface="Times New Roman" pitchFamily="18" charset="0"/>
              </a:rPr>
              <a:t>Статья 2. Основные понятия</a:t>
            </a:r>
            <a:endParaRPr lang="ru-RU" sz="2400" b="1" dirty="0" smtClean="0">
              <a:solidFill>
                <a:srgbClr val="40BE0E"/>
              </a:solidFill>
              <a:latin typeface="Times New Roman" pitchFamily="18" charset="0"/>
              <a:cs typeface="Times New Roman" pitchFamily="18" charset="0"/>
            </a:endParaRPr>
          </a:p>
          <a:p>
            <a:pPr algn="ctr">
              <a:lnSpc>
                <a:spcPct val="110000"/>
              </a:lnSpc>
              <a:spcAft>
                <a:spcPts val="1000"/>
              </a:spcAft>
              <a:buNone/>
            </a:pPr>
            <a:r>
              <a:rPr lang="ru-RU" sz="2200" b="1" dirty="0" smtClean="0">
                <a:solidFill>
                  <a:srgbClr val="20AC63"/>
                </a:solidFill>
                <a:latin typeface="Times New Roman" pitchFamily="18" charset="0"/>
                <a:cs typeface="Times New Roman" pitchFamily="18" charset="0"/>
              </a:rPr>
              <a:t>нормальные условия эксплуатации </a:t>
            </a:r>
            <a:r>
              <a:rPr lang="ru-RU" sz="2200" dirty="0" smtClean="0">
                <a:solidFill>
                  <a:srgbClr val="20AC63"/>
                </a:solidFill>
                <a:latin typeface="Times New Roman" pitchFamily="18" charset="0"/>
                <a:cs typeface="Times New Roman" pitchFamily="18" charset="0"/>
              </a:rPr>
              <a:t>-</a:t>
            </a:r>
          </a:p>
          <a:p>
            <a:pPr algn="ctr">
              <a:lnSpc>
                <a:spcPct val="110000"/>
              </a:lnSpc>
              <a:spcAft>
                <a:spcPts val="1000"/>
              </a:spcAft>
              <a:buNone/>
            </a:pPr>
            <a:r>
              <a:rPr lang="ru-RU" sz="2200" dirty="0" smtClean="0">
                <a:latin typeface="Times New Roman" pitchFamily="18" charset="0"/>
                <a:cs typeface="Times New Roman" pitchFamily="18" charset="0"/>
              </a:rPr>
              <a:t>учтенное при проектировании состояние здания или сооружения, при котором отсутствуют какие-либо факторы, препятствующие осуществлению функциональных или технологических процессов</a:t>
            </a:r>
          </a:p>
        </p:txBody>
      </p:sp>
      <p:sp>
        <p:nvSpPr>
          <p:cNvPr id="3" name="Номер слайда 2"/>
          <p:cNvSpPr>
            <a:spLocks noGrp="1"/>
          </p:cNvSpPr>
          <p:nvPr>
            <p:ph type="sldNum" sz="quarter" idx="12"/>
          </p:nvPr>
        </p:nvSpPr>
        <p:spPr/>
        <p:txBody>
          <a:bodyPr/>
          <a:lstStyle/>
          <a:p>
            <a:fld id="{725C68B6-61C2-468F-89AB-4B9F7531AA68}" type="slidenum">
              <a:rPr lang="ru-RU" smtClean="0"/>
              <a:pPr/>
              <a:t>23</a:t>
            </a:fld>
            <a:endParaRPr lang="ru-RU" dirty="0"/>
          </a:p>
        </p:txBody>
      </p:sp>
      <p:sp>
        <p:nvSpPr>
          <p:cNvPr id="4" name="Заголовок 3"/>
          <p:cNvSpPr>
            <a:spLocks noGrp="1"/>
          </p:cNvSpPr>
          <p:nvPr>
            <p:ph type="title"/>
          </p:nvPr>
        </p:nvSpPr>
        <p:spPr>
          <a:xfrm>
            <a:off x="467544" y="188640"/>
            <a:ext cx="8229600" cy="1498178"/>
          </a:xfrm>
        </p:spPr>
        <p:txBody>
          <a:bodyPr>
            <a:noAutofit/>
          </a:bodyPr>
          <a:lstStyle/>
          <a:p>
            <a:pPr algn="ctr"/>
            <a:r>
              <a:rPr lang="ru-RU" sz="2500" dirty="0" smtClean="0">
                <a:solidFill>
                  <a:srgbClr val="17A3D5"/>
                </a:solidFill>
                <a:effectLst/>
                <a:latin typeface="Cambria" panose="02040503050406030204" pitchFamily="18" charset="0"/>
                <a:cs typeface="Times New Roman" pitchFamily="18" charset="0"/>
              </a:rPr>
              <a:t>Федеральный закон от 30.12.2009 N 384-ФЗ</a:t>
            </a:r>
            <a:br>
              <a:rPr lang="ru-RU" sz="2500" dirty="0" smtClean="0">
                <a:solidFill>
                  <a:srgbClr val="17A3D5"/>
                </a:solidFill>
                <a:effectLst/>
                <a:latin typeface="Cambria" panose="02040503050406030204" pitchFamily="18" charset="0"/>
                <a:cs typeface="Times New Roman" pitchFamily="18" charset="0"/>
              </a:rPr>
            </a:br>
            <a:r>
              <a:rPr lang="ru-RU" sz="2500" dirty="0" smtClean="0">
                <a:solidFill>
                  <a:srgbClr val="17A3D5"/>
                </a:solidFill>
                <a:effectLst/>
                <a:latin typeface="Cambria" panose="02040503050406030204" pitchFamily="18" charset="0"/>
                <a:cs typeface="Times New Roman" pitchFamily="18" charset="0"/>
              </a:rPr>
              <a:t>(ред. от 02.07.2013)</a:t>
            </a:r>
            <a:br>
              <a:rPr lang="ru-RU" sz="2500" dirty="0" smtClean="0">
                <a:solidFill>
                  <a:srgbClr val="17A3D5"/>
                </a:solidFill>
                <a:effectLst/>
                <a:latin typeface="Cambria" panose="02040503050406030204" pitchFamily="18" charset="0"/>
                <a:cs typeface="Times New Roman" pitchFamily="18" charset="0"/>
              </a:rPr>
            </a:br>
            <a:r>
              <a:rPr lang="ru-RU" sz="2500" dirty="0" smtClean="0">
                <a:solidFill>
                  <a:srgbClr val="17A3D5"/>
                </a:solidFill>
                <a:effectLst/>
                <a:latin typeface="Cambria" panose="02040503050406030204" pitchFamily="18" charset="0"/>
                <a:cs typeface="Times New Roman" pitchFamily="18" charset="0"/>
              </a:rPr>
              <a:t>"Технический регламент о безопасности зданий и сооружений"</a:t>
            </a:r>
            <a:endParaRPr lang="ru-RU" sz="2500" dirty="0">
              <a:latin typeface="Cambria" panose="02040503050406030204" pitchFamily="18"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899592" y="1772816"/>
            <a:ext cx="7834064" cy="4608512"/>
          </a:xfrm>
        </p:spPr>
        <p:txBody>
          <a:bodyPr>
            <a:normAutofit lnSpcReduction="10000"/>
          </a:bodyPr>
          <a:lstStyle/>
          <a:p>
            <a:pPr algn="ctr">
              <a:spcAft>
                <a:spcPts val="1000"/>
              </a:spcAft>
              <a:buNone/>
            </a:pPr>
            <a:r>
              <a:rPr lang="ru-RU" sz="2400" b="1" dirty="0" smtClean="0">
                <a:solidFill>
                  <a:srgbClr val="20AC63"/>
                </a:solidFill>
                <a:latin typeface="Times New Roman" pitchFamily="18" charset="0"/>
                <a:cs typeface="Times New Roman" pitchFamily="18" charset="0"/>
              </a:rPr>
              <a:t>Статья 2. Основные понятия</a:t>
            </a:r>
            <a:endParaRPr lang="ru-RU" sz="2400" b="1" dirty="0" smtClean="0">
              <a:solidFill>
                <a:srgbClr val="40BE0E"/>
              </a:solidFill>
              <a:latin typeface="Times New Roman" pitchFamily="18" charset="0"/>
              <a:cs typeface="Times New Roman" pitchFamily="18" charset="0"/>
            </a:endParaRPr>
          </a:p>
          <a:p>
            <a:pPr>
              <a:lnSpc>
                <a:spcPct val="110000"/>
              </a:lnSpc>
              <a:buNone/>
            </a:pPr>
            <a:r>
              <a:rPr lang="ru-RU" sz="2200" b="1" dirty="0" smtClean="0">
                <a:solidFill>
                  <a:srgbClr val="20AC63"/>
                </a:solidFill>
                <a:latin typeface="Times New Roman" pitchFamily="18" charset="0"/>
                <a:cs typeface="Times New Roman" pitchFamily="18" charset="0"/>
              </a:rPr>
              <a:t>предельное состояние строительных конструкций </a:t>
            </a:r>
            <a:r>
              <a:rPr lang="ru-RU" sz="2200" dirty="0" smtClean="0">
                <a:solidFill>
                  <a:srgbClr val="20AC63"/>
                </a:solidFill>
                <a:latin typeface="Times New Roman" pitchFamily="18" charset="0"/>
                <a:cs typeface="Times New Roman" pitchFamily="18" charset="0"/>
              </a:rPr>
              <a:t>- </a:t>
            </a:r>
            <a:r>
              <a:rPr lang="ru-RU" sz="2200" dirty="0" smtClean="0">
                <a:latin typeface="Times New Roman" pitchFamily="18" charset="0"/>
                <a:cs typeface="Times New Roman" pitchFamily="18" charset="0"/>
              </a:rPr>
              <a:t>состояние строительных конструкций здания или сооружения, за пределами которого дальнейшая эксплуатация здания</a:t>
            </a:r>
            <a:r>
              <a:rPr lang="ru-RU" sz="2200" b="1" i="1" dirty="0" smtClean="0">
                <a:solidFill>
                  <a:srgbClr val="7030A0"/>
                </a:solidFill>
                <a:latin typeface="Times New Roman" pitchFamily="18" charset="0"/>
                <a:cs typeface="Times New Roman" pitchFamily="18" charset="0"/>
              </a:rPr>
              <a:t> </a:t>
            </a:r>
            <a:r>
              <a:rPr lang="ru-RU" sz="2200" dirty="0" smtClean="0">
                <a:latin typeface="Times New Roman" pitchFamily="18" charset="0"/>
                <a:cs typeface="Times New Roman" pitchFamily="18" charset="0"/>
              </a:rPr>
              <a:t>или сооружения </a:t>
            </a:r>
          </a:p>
          <a:p>
            <a:pPr marL="1080000">
              <a:lnSpc>
                <a:spcPct val="110000"/>
              </a:lnSpc>
              <a:buFont typeface="Wingdings" pitchFamily="2" charset="2"/>
              <a:buChar char="ü"/>
            </a:pPr>
            <a:r>
              <a:rPr lang="ru-RU" sz="2200" dirty="0" smtClean="0">
                <a:latin typeface="Times New Roman" pitchFamily="18" charset="0"/>
                <a:cs typeface="Times New Roman" pitchFamily="18" charset="0"/>
              </a:rPr>
              <a:t>опасна, </a:t>
            </a:r>
          </a:p>
          <a:p>
            <a:pPr marL="1080000">
              <a:lnSpc>
                <a:spcPct val="110000"/>
              </a:lnSpc>
              <a:buFont typeface="Wingdings" pitchFamily="2" charset="2"/>
              <a:buChar char="ü"/>
            </a:pPr>
            <a:r>
              <a:rPr lang="ru-RU" sz="2200" dirty="0" smtClean="0">
                <a:latin typeface="Times New Roman" pitchFamily="18" charset="0"/>
                <a:cs typeface="Times New Roman" pitchFamily="18" charset="0"/>
              </a:rPr>
              <a:t>недопустима, </a:t>
            </a:r>
          </a:p>
          <a:p>
            <a:pPr marL="1080000">
              <a:lnSpc>
                <a:spcPct val="110000"/>
              </a:lnSpc>
              <a:buFont typeface="Wingdings" pitchFamily="2" charset="2"/>
              <a:buChar char="ü"/>
            </a:pPr>
            <a:r>
              <a:rPr lang="ru-RU" sz="2200" dirty="0" smtClean="0">
                <a:latin typeface="Times New Roman" pitchFamily="18" charset="0"/>
                <a:cs typeface="Times New Roman" pitchFamily="18" charset="0"/>
              </a:rPr>
              <a:t>затруднена </a:t>
            </a:r>
          </a:p>
          <a:p>
            <a:pPr marL="1080000">
              <a:lnSpc>
                <a:spcPct val="110000"/>
              </a:lnSpc>
              <a:spcAft>
                <a:spcPts val="1000"/>
              </a:spcAft>
              <a:buFont typeface="Wingdings" pitchFamily="2" charset="2"/>
              <a:buChar char="ü"/>
            </a:pPr>
            <a:r>
              <a:rPr lang="ru-RU" sz="2200" dirty="0" smtClean="0">
                <a:latin typeface="Times New Roman" pitchFamily="18" charset="0"/>
                <a:cs typeface="Times New Roman" pitchFamily="18" charset="0"/>
              </a:rPr>
              <a:t>или нецелесообразна </a:t>
            </a:r>
          </a:p>
          <a:p>
            <a:pPr>
              <a:lnSpc>
                <a:spcPct val="110000"/>
              </a:lnSpc>
              <a:spcAft>
                <a:spcPts val="1000"/>
              </a:spcAft>
              <a:buNone/>
            </a:pPr>
            <a:r>
              <a:rPr lang="ru-RU" sz="2200" dirty="0" smtClean="0">
                <a:latin typeface="Times New Roman" pitchFamily="18" charset="0"/>
                <a:cs typeface="Times New Roman" pitchFamily="18" charset="0"/>
              </a:rPr>
              <a:t>либо восстановление работоспособного состояния здания или сооружения невозможно или нецелесообразно</a:t>
            </a:r>
            <a:endParaRPr lang="ru-RU" sz="2200" dirty="0">
              <a:latin typeface="Times New Roman" pitchFamily="18" charset="0"/>
              <a:cs typeface="Times New Roman" pitchFamily="18" charset="0"/>
            </a:endParaRPr>
          </a:p>
        </p:txBody>
      </p:sp>
      <p:sp>
        <p:nvSpPr>
          <p:cNvPr id="3" name="Номер слайда 2"/>
          <p:cNvSpPr>
            <a:spLocks noGrp="1"/>
          </p:cNvSpPr>
          <p:nvPr>
            <p:ph type="sldNum" sz="quarter" idx="12"/>
          </p:nvPr>
        </p:nvSpPr>
        <p:spPr/>
        <p:txBody>
          <a:bodyPr/>
          <a:lstStyle/>
          <a:p>
            <a:fld id="{725C68B6-61C2-468F-89AB-4B9F7531AA68}" type="slidenum">
              <a:rPr lang="ru-RU" smtClean="0"/>
              <a:pPr/>
              <a:t>24</a:t>
            </a:fld>
            <a:endParaRPr lang="ru-RU" dirty="0"/>
          </a:p>
        </p:txBody>
      </p:sp>
      <p:sp>
        <p:nvSpPr>
          <p:cNvPr id="4" name="Заголовок 3"/>
          <p:cNvSpPr>
            <a:spLocks noGrp="1"/>
          </p:cNvSpPr>
          <p:nvPr>
            <p:ph type="title"/>
          </p:nvPr>
        </p:nvSpPr>
        <p:spPr>
          <a:xfrm>
            <a:off x="467544" y="188640"/>
            <a:ext cx="8229600" cy="1498178"/>
          </a:xfrm>
        </p:spPr>
        <p:txBody>
          <a:bodyPr>
            <a:noAutofit/>
          </a:bodyPr>
          <a:lstStyle/>
          <a:p>
            <a:pPr algn="ctr"/>
            <a:r>
              <a:rPr lang="ru-RU" sz="2500" dirty="0" smtClean="0">
                <a:solidFill>
                  <a:srgbClr val="17A3D5"/>
                </a:solidFill>
                <a:effectLst/>
                <a:latin typeface="Cambria" panose="02040503050406030204" pitchFamily="18" charset="0"/>
                <a:cs typeface="Times New Roman" pitchFamily="18" charset="0"/>
              </a:rPr>
              <a:t>Федеральный закон от 30.12.2009 N 384-ФЗ</a:t>
            </a:r>
            <a:br>
              <a:rPr lang="ru-RU" sz="2500" dirty="0" smtClean="0">
                <a:solidFill>
                  <a:srgbClr val="17A3D5"/>
                </a:solidFill>
                <a:effectLst/>
                <a:latin typeface="Cambria" panose="02040503050406030204" pitchFamily="18" charset="0"/>
                <a:cs typeface="Times New Roman" pitchFamily="18" charset="0"/>
              </a:rPr>
            </a:br>
            <a:r>
              <a:rPr lang="ru-RU" sz="2500" dirty="0" smtClean="0">
                <a:solidFill>
                  <a:srgbClr val="17A3D5"/>
                </a:solidFill>
                <a:effectLst/>
                <a:latin typeface="Cambria" panose="02040503050406030204" pitchFamily="18" charset="0"/>
                <a:cs typeface="Times New Roman" pitchFamily="18" charset="0"/>
              </a:rPr>
              <a:t>(ред. от 02.07.2013)</a:t>
            </a:r>
            <a:br>
              <a:rPr lang="ru-RU" sz="2500" dirty="0" smtClean="0">
                <a:solidFill>
                  <a:srgbClr val="17A3D5"/>
                </a:solidFill>
                <a:effectLst/>
                <a:latin typeface="Cambria" panose="02040503050406030204" pitchFamily="18" charset="0"/>
                <a:cs typeface="Times New Roman" pitchFamily="18" charset="0"/>
              </a:rPr>
            </a:br>
            <a:r>
              <a:rPr lang="ru-RU" sz="2500" dirty="0" smtClean="0">
                <a:solidFill>
                  <a:srgbClr val="17A3D5"/>
                </a:solidFill>
                <a:effectLst/>
                <a:latin typeface="Cambria" panose="02040503050406030204" pitchFamily="18" charset="0"/>
                <a:cs typeface="Times New Roman" pitchFamily="18" charset="0"/>
              </a:rPr>
              <a:t>"Технический регламент о безопасности зданий и сооружений"</a:t>
            </a:r>
            <a:endParaRPr lang="ru-RU" sz="2500" dirty="0">
              <a:latin typeface="Cambria" panose="02040503050406030204" pitchFamily="18"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683568" y="1988840"/>
            <a:ext cx="7941568" cy="3528392"/>
          </a:xfrm>
        </p:spPr>
        <p:txBody>
          <a:bodyPr>
            <a:noAutofit/>
          </a:bodyPr>
          <a:lstStyle/>
          <a:p>
            <a:pPr algn="ctr">
              <a:spcAft>
                <a:spcPts val="2500"/>
              </a:spcAft>
              <a:buNone/>
            </a:pPr>
            <a:r>
              <a:rPr lang="ru-RU" sz="2400" b="1" dirty="0" smtClean="0">
                <a:solidFill>
                  <a:srgbClr val="20AC63"/>
                </a:solidFill>
                <a:latin typeface="Times New Roman" pitchFamily="18" charset="0"/>
                <a:cs typeface="Times New Roman" pitchFamily="18" charset="0"/>
              </a:rPr>
              <a:t>Статья 2. Основные понятия</a:t>
            </a:r>
            <a:endParaRPr lang="ru-RU" sz="2000" b="1" dirty="0" smtClean="0">
              <a:solidFill>
                <a:srgbClr val="40BE0E"/>
              </a:solidFill>
              <a:latin typeface="Times New Roman" pitchFamily="18" charset="0"/>
              <a:cs typeface="Times New Roman" pitchFamily="18" charset="0"/>
            </a:endParaRPr>
          </a:p>
          <a:p>
            <a:pPr algn="ctr">
              <a:lnSpc>
                <a:spcPct val="120000"/>
              </a:lnSpc>
              <a:buNone/>
            </a:pPr>
            <a:r>
              <a:rPr lang="ru-RU" sz="2200" b="1" i="1" dirty="0" smtClean="0">
                <a:solidFill>
                  <a:srgbClr val="20AC63"/>
                </a:solidFill>
                <a:latin typeface="Times New Roman" pitchFamily="18" charset="0"/>
                <a:cs typeface="Times New Roman" pitchFamily="18" charset="0"/>
              </a:rPr>
              <a:t>    </a:t>
            </a:r>
            <a:r>
              <a:rPr lang="ru-RU" sz="2200" b="1" dirty="0" smtClean="0">
                <a:solidFill>
                  <a:srgbClr val="20AC63"/>
                </a:solidFill>
                <a:latin typeface="Times New Roman" pitchFamily="18" charset="0"/>
                <a:cs typeface="Times New Roman" pitchFamily="18" charset="0"/>
              </a:rPr>
              <a:t>Механическая безопасность </a:t>
            </a:r>
            <a:r>
              <a:rPr lang="ru-RU" sz="2200" dirty="0" smtClean="0">
                <a:latin typeface="Times New Roman" pitchFamily="18" charset="0"/>
                <a:cs typeface="Times New Roman" pitchFamily="18" charset="0"/>
              </a:rPr>
              <a:t>- </a:t>
            </a:r>
          </a:p>
          <a:p>
            <a:pPr algn="ctr">
              <a:lnSpc>
                <a:spcPct val="130000"/>
              </a:lnSpc>
              <a:buNone/>
            </a:pPr>
            <a:r>
              <a:rPr lang="ru-RU" sz="2000" dirty="0" smtClean="0">
                <a:latin typeface="Times New Roman" pitchFamily="18" charset="0"/>
                <a:cs typeface="Times New Roman" pitchFamily="18" charset="0"/>
              </a:rPr>
              <a:t>    состояние строительных конструкций и основания здания или сооружения, при котором отсутствует недопустимый риск вследствие разрушения или потери устойчивости здания, сооружения</a:t>
            </a:r>
            <a:r>
              <a:rPr lang="ru-RU" sz="2000" b="1" i="1" dirty="0" smtClean="0">
                <a:solidFill>
                  <a:srgbClr val="7030A0"/>
                </a:solidFill>
                <a:latin typeface="Times New Roman" pitchFamily="18" charset="0"/>
                <a:cs typeface="Times New Roman" pitchFamily="18" charset="0"/>
              </a:rPr>
              <a:t> </a:t>
            </a:r>
            <a:r>
              <a:rPr lang="ru-RU" sz="2000" dirty="0" smtClean="0">
                <a:latin typeface="Times New Roman" pitchFamily="18" charset="0"/>
                <a:cs typeface="Times New Roman" pitchFamily="18" charset="0"/>
              </a:rPr>
              <a:t>или их части</a:t>
            </a:r>
          </a:p>
          <a:p>
            <a:pPr>
              <a:lnSpc>
                <a:spcPct val="120000"/>
              </a:lnSpc>
            </a:pPr>
            <a:endParaRPr lang="ru-RU" sz="1800" dirty="0" smtClean="0">
              <a:latin typeface="Times New Roman" pitchFamily="18" charset="0"/>
              <a:cs typeface="Times New Roman" pitchFamily="18" charset="0"/>
            </a:endParaRPr>
          </a:p>
        </p:txBody>
      </p:sp>
      <p:sp>
        <p:nvSpPr>
          <p:cNvPr id="3" name="Номер слайда 2"/>
          <p:cNvSpPr>
            <a:spLocks noGrp="1"/>
          </p:cNvSpPr>
          <p:nvPr>
            <p:ph type="sldNum" sz="quarter" idx="12"/>
          </p:nvPr>
        </p:nvSpPr>
        <p:spPr/>
        <p:txBody>
          <a:bodyPr/>
          <a:lstStyle/>
          <a:p>
            <a:fld id="{725C68B6-61C2-468F-89AB-4B9F7531AA68}" type="slidenum">
              <a:rPr lang="ru-RU" smtClean="0"/>
              <a:pPr/>
              <a:t>25</a:t>
            </a:fld>
            <a:endParaRPr lang="ru-RU" dirty="0"/>
          </a:p>
        </p:txBody>
      </p:sp>
      <p:sp>
        <p:nvSpPr>
          <p:cNvPr id="4" name="Заголовок 3"/>
          <p:cNvSpPr>
            <a:spLocks noGrp="1"/>
          </p:cNvSpPr>
          <p:nvPr>
            <p:ph type="title"/>
          </p:nvPr>
        </p:nvSpPr>
        <p:spPr>
          <a:xfrm>
            <a:off x="467544" y="188640"/>
            <a:ext cx="8229600" cy="1584176"/>
          </a:xfrm>
        </p:spPr>
        <p:txBody>
          <a:bodyPr>
            <a:noAutofit/>
          </a:bodyPr>
          <a:lstStyle/>
          <a:p>
            <a:pPr algn="ctr"/>
            <a:r>
              <a:rPr lang="ru-RU" sz="2800" dirty="0" smtClean="0">
                <a:solidFill>
                  <a:srgbClr val="17A3D5"/>
                </a:solidFill>
                <a:effectLst/>
                <a:latin typeface="Cambria" panose="02040503050406030204" pitchFamily="18" charset="0"/>
                <a:cs typeface="Times New Roman" pitchFamily="18" charset="0"/>
              </a:rPr>
              <a:t>Федеральный закон от 30.12.2009 N 384-ФЗ</a:t>
            </a:r>
            <a:br>
              <a:rPr lang="ru-RU" sz="2800" dirty="0" smtClean="0">
                <a:solidFill>
                  <a:srgbClr val="17A3D5"/>
                </a:solidFill>
                <a:effectLst/>
                <a:latin typeface="Cambria" panose="02040503050406030204" pitchFamily="18" charset="0"/>
                <a:cs typeface="Times New Roman" pitchFamily="18" charset="0"/>
              </a:rPr>
            </a:br>
            <a:r>
              <a:rPr lang="ru-RU" sz="2800" dirty="0" smtClean="0">
                <a:solidFill>
                  <a:srgbClr val="17A3D5"/>
                </a:solidFill>
                <a:effectLst/>
                <a:latin typeface="Cambria" panose="02040503050406030204" pitchFamily="18" charset="0"/>
                <a:cs typeface="Times New Roman" pitchFamily="18" charset="0"/>
              </a:rPr>
              <a:t>(ред. от 02.07.2013)</a:t>
            </a:r>
            <a:br>
              <a:rPr lang="ru-RU" sz="2800" dirty="0" smtClean="0">
                <a:solidFill>
                  <a:srgbClr val="17A3D5"/>
                </a:solidFill>
                <a:effectLst/>
                <a:latin typeface="Cambria" panose="02040503050406030204" pitchFamily="18" charset="0"/>
                <a:cs typeface="Times New Roman" pitchFamily="18" charset="0"/>
              </a:rPr>
            </a:br>
            <a:r>
              <a:rPr lang="ru-RU" sz="2800" dirty="0" smtClean="0">
                <a:solidFill>
                  <a:srgbClr val="17A3D5"/>
                </a:solidFill>
                <a:effectLst/>
                <a:latin typeface="Cambria" panose="02040503050406030204" pitchFamily="18" charset="0"/>
                <a:cs typeface="Times New Roman" pitchFamily="18" charset="0"/>
              </a:rPr>
              <a:t>"Технический регламент о безопасности зданий и сооружений"</a:t>
            </a:r>
            <a:endParaRPr lang="ru-RU" sz="2800" dirty="0">
              <a:latin typeface="Cambria" panose="02040503050406030204" pitchFamily="18"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395536" y="1988840"/>
            <a:ext cx="8229600" cy="4248472"/>
          </a:xfrm>
        </p:spPr>
        <p:txBody>
          <a:bodyPr>
            <a:noAutofit/>
          </a:bodyPr>
          <a:lstStyle/>
          <a:p>
            <a:pPr algn="ctr">
              <a:spcAft>
                <a:spcPts val="2000"/>
              </a:spcAft>
              <a:buNone/>
            </a:pPr>
            <a:r>
              <a:rPr lang="ru-RU" sz="2400" b="1" dirty="0" smtClean="0">
                <a:solidFill>
                  <a:srgbClr val="20AC63"/>
                </a:solidFill>
                <a:latin typeface="Times New Roman" pitchFamily="18" charset="0"/>
                <a:cs typeface="Times New Roman" pitchFamily="18" charset="0"/>
              </a:rPr>
              <a:t>Статья 2. Основные понятия</a:t>
            </a:r>
            <a:endParaRPr lang="ru-RU" sz="2000" b="1" dirty="0" smtClean="0">
              <a:solidFill>
                <a:srgbClr val="40BE0E"/>
              </a:solidFill>
              <a:latin typeface="Times New Roman" pitchFamily="18" charset="0"/>
              <a:cs typeface="Times New Roman" pitchFamily="18" charset="0"/>
            </a:endParaRPr>
          </a:p>
          <a:p>
            <a:pPr algn="ctr">
              <a:lnSpc>
                <a:spcPct val="120000"/>
              </a:lnSpc>
              <a:spcAft>
                <a:spcPts val="1000"/>
              </a:spcAft>
              <a:buNone/>
            </a:pPr>
            <a:r>
              <a:rPr lang="ru-RU" sz="2000" b="1" dirty="0" smtClean="0">
                <a:solidFill>
                  <a:srgbClr val="20AC63"/>
                </a:solidFill>
                <a:latin typeface="Times New Roman" pitchFamily="18" charset="0"/>
                <a:cs typeface="Times New Roman" pitchFamily="18" charset="0"/>
              </a:rPr>
              <a:t>    Механическая безопасность</a:t>
            </a:r>
            <a:endParaRPr lang="ru-RU" sz="2000" b="1" dirty="0" smtClean="0">
              <a:solidFill>
                <a:srgbClr val="7030A0"/>
              </a:solidFill>
              <a:latin typeface="Times New Roman" pitchFamily="18" charset="0"/>
              <a:cs typeface="Times New Roman" pitchFamily="18" charset="0"/>
            </a:endParaRPr>
          </a:p>
          <a:p>
            <a:pPr algn="ctr">
              <a:lnSpc>
                <a:spcPct val="120000"/>
              </a:lnSpc>
              <a:spcAft>
                <a:spcPts val="1000"/>
              </a:spcAft>
              <a:buNone/>
            </a:pPr>
            <a:r>
              <a:rPr lang="ru-RU" sz="2000" dirty="0" smtClean="0">
                <a:latin typeface="Times New Roman" pitchFamily="18" charset="0"/>
                <a:cs typeface="Times New Roman" pitchFamily="18" charset="0"/>
              </a:rPr>
              <a:t>риск вследствие разрушения или потери устойчивости здания,</a:t>
            </a:r>
            <a:r>
              <a:rPr lang="ru-RU" sz="2000" b="1" i="1" dirty="0" smtClean="0">
                <a:solidFill>
                  <a:srgbClr val="7030A0"/>
                </a:solidFill>
                <a:latin typeface="Times New Roman" pitchFamily="18" charset="0"/>
                <a:cs typeface="Times New Roman" pitchFamily="18" charset="0"/>
              </a:rPr>
              <a:t> </a:t>
            </a:r>
            <a:r>
              <a:rPr lang="ru-RU" sz="2000" dirty="0" smtClean="0">
                <a:latin typeface="Times New Roman" pitchFamily="18" charset="0"/>
                <a:cs typeface="Times New Roman" pitchFamily="18" charset="0"/>
              </a:rPr>
              <a:t>сооружения</a:t>
            </a:r>
            <a:r>
              <a:rPr lang="ru-RU" sz="2000" b="1" i="1" dirty="0" smtClean="0">
                <a:solidFill>
                  <a:srgbClr val="7030A0"/>
                </a:solidFill>
                <a:latin typeface="Times New Roman" pitchFamily="18" charset="0"/>
                <a:cs typeface="Times New Roman" pitchFamily="18" charset="0"/>
              </a:rPr>
              <a:t> </a:t>
            </a:r>
            <a:r>
              <a:rPr lang="ru-RU" sz="2000" dirty="0" smtClean="0">
                <a:latin typeface="Times New Roman" pitchFamily="18" charset="0"/>
                <a:cs typeface="Times New Roman" pitchFamily="18" charset="0"/>
              </a:rPr>
              <a:t>или их части, связан:</a:t>
            </a:r>
          </a:p>
          <a:p>
            <a:pPr marL="720000">
              <a:spcAft>
                <a:spcPts val="1000"/>
              </a:spcAft>
              <a:buFont typeface="Wingdings" pitchFamily="2" charset="2"/>
              <a:buChar char="ü"/>
            </a:pPr>
            <a:r>
              <a:rPr lang="ru-RU" sz="2000" dirty="0" smtClean="0">
                <a:latin typeface="Times New Roman" pitchFamily="18" charset="0"/>
                <a:cs typeface="Times New Roman" pitchFamily="18" charset="0"/>
              </a:rPr>
              <a:t>с причинением вреда жизни или здоровью граждан, </a:t>
            </a:r>
          </a:p>
          <a:p>
            <a:pPr marL="720000">
              <a:spcAft>
                <a:spcPts val="1000"/>
              </a:spcAft>
              <a:buFont typeface="Wingdings" pitchFamily="2" charset="2"/>
              <a:buChar char="ü"/>
            </a:pPr>
            <a:r>
              <a:rPr lang="ru-RU" sz="2000" dirty="0" smtClean="0">
                <a:latin typeface="Times New Roman" pitchFamily="18" charset="0"/>
                <a:cs typeface="Times New Roman" pitchFamily="18" charset="0"/>
              </a:rPr>
              <a:t>имуществу физических или юридических лиц, государственному или муниципальному имуществу, </a:t>
            </a:r>
          </a:p>
          <a:p>
            <a:pPr marL="720000">
              <a:spcAft>
                <a:spcPts val="1000"/>
              </a:spcAft>
              <a:buFont typeface="Wingdings" pitchFamily="2" charset="2"/>
              <a:buChar char="ü"/>
            </a:pPr>
            <a:r>
              <a:rPr lang="ru-RU" sz="2000" dirty="0" smtClean="0">
                <a:latin typeface="Times New Roman" pitchFamily="18" charset="0"/>
                <a:cs typeface="Times New Roman" pitchFamily="18" charset="0"/>
              </a:rPr>
              <a:t>окружающей среде, жизни и здоровью животных и растений</a:t>
            </a:r>
          </a:p>
          <a:p>
            <a:pPr>
              <a:lnSpc>
                <a:spcPct val="120000"/>
              </a:lnSpc>
            </a:pPr>
            <a:endParaRPr lang="ru-RU" sz="1800" dirty="0" smtClean="0">
              <a:latin typeface="Times New Roman" pitchFamily="18" charset="0"/>
              <a:cs typeface="Times New Roman" pitchFamily="18" charset="0"/>
            </a:endParaRPr>
          </a:p>
        </p:txBody>
      </p:sp>
      <p:sp>
        <p:nvSpPr>
          <p:cNvPr id="3" name="Номер слайда 2"/>
          <p:cNvSpPr>
            <a:spLocks noGrp="1"/>
          </p:cNvSpPr>
          <p:nvPr>
            <p:ph type="sldNum" sz="quarter" idx="12"/>
          </p:nvPr>
        </p:nvSpPr>
        <p:spPr/>
        <p:txBody>
          <a:bodyPr/>
          <a:lstStyle/>
          <a:p>
            <a:fld id="{725C68B6-61C2-468F-89AB-4B9F7531AA68}" type="slidenum">
              <a:rPr lang="ru-RU" smtClean="0"/>
              <a:pPr/>
              <a:t>26</a:t>
            </a:fld>
            <a:endParaRPr lang="ru-RU" dirty="0"/>
          </a:p>
        </p:txBody>
      </p:sp>
      <p:sp>
        <p:nvSpPr>
          <p:cNvPr id="4" name="Заголовок 3"/>
          <p:cNvSpPr>
            <a:spLocks noGrp="1"/>
          </p:cNvSpPr>
          <p:nvPr>
            <p:ph type="title"/>
          </p:nvPr>
        </p:nvSpPr>
        <p:spPr>
          <a:xfrm>
            <a:off x="467544" y="188640"/>
            <a:ext cx="8229600" cy="1584176"/>
          </a:xfrm>
        </p:spPr>
        <p:txBody>
          <a:bodyPr>
            <a:noAutofit/>
          </a:bodyPr>
          <a:lstStyle/>
          <a:p>
            <a:pPr algn="ctr"/>
            <a:r>
              <a:rPr lang="ru-RU" sz="2800" dirty="0" smtClean="0">
                <a:solidFill>
                  <a:srgbClr val="17A3D5"/>
                </a:solidFill>
                <a:effectLst/>
                <a:latin typeface="Cambria" panose="02040503050406030204" pitchFamily="18" charset="0"/>
                <a:cs typeface="Times New Roman" pitchFamily="18" charset="0"/>
              </a:rPr>
              <a:t>Федеральный закон от 30.12.2009 N 384-ФЗ</a:t>
            </a:r>
            <a:br>
              <a:rPr lang="ru-RU" sz="2800" dirty="0" smtClean="0">
                <a:solidFill>
                  <a:srgbClr val="17A3D5"/>
                </a:solidFill>
                <a:effectLst/>
                <a:latin typeface="Cambria" panose="02040503050406030204" pitchFamily="18" charset="0"/>
                <a:cs typeface="Times New Roman" pitchFamily="18" charset="0"/>
              </a:rPr>
            </a:br>
            <a:r>
              <a:rPr lang="ru-RU" sz="2800" dirty="0" smtClean="0">
                <a:solidFill>
                  <a:srgbClr val="17A3D5"/>
                </a:solidFill>
                <a:effectLst/>
                <a:latin typeface="Cambria" panose="02040503050406030204" pitchFamily="18" charset="0"/>
                <a:cs typeface="Times New Roman" pitchFamily="18" charset="0"/>
              </a:rPr>
              <a:t>(ред. от 02.07.2013)</a:t>
            </a:r>
            <a:br>
              <a:rPr lang="ru-RU" sz="2800" dirty="0" smtClean="0">
                <a:solidFill>
                  <a:srgbClr val="17A3D5"/>
                </a:solidFill>
                <a:effectLst/>
                <a:latin typeface="Cambria" panose="02040503050406030204" pitchFamily="18" charset="0"/>
                <a:cs typeface="Times New Roman" pitchFamily="18" charset="0"/>
              </a:rPr>
            </a:br>
            <a:r>
              <a:rPr lang="ru-RU" sz="2800" dirty="0" smtClean="0">
                <a:solidFill>
                  <a:srgbClr val="17A3D5"/>
                </a:solidFill>
                <a:effectLst/>
                <a:latin typeface="Cambria" panose="02040503050406030204" pitchFamily="18" charset="0"/>
                <a:cs typeface="Times New Roman" pitchFamily="18" charset="0"/>
              </a:rPr>
              <a:t>"Технический регламент о безопасности зданий и сооружений"</a:t>
            </a:r>
            <a:endParaRPr lang="ru-RU" sz="2800" dirty="0">
              <a:latin typeface="Cambria" panose="02040503050406030204" pitchFamily="18"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467544" y="1916832"/>
            <a:ext cx="8229600" cy="4090459"/>
          </a:xfrm>
        </p:spPr>
        <p:txBody>
          <a:bodyPr>
            <a:normAutofit fontScale="92500"/>
          </a:bodyPr>
          <a:lstStyle/>
          <a:p>
            <a:pPr algn="ctr">
              <a:buNone/>
            </a:pPr>
            <a:r>
              <a:rPr lang="ru-RU" sz="2400" b="1" dirty="0" smtClean="0">
                <a:solidFill>
                  <a:srgbClr val="20AC63"/>
                </a:solidFill>
                <a:latin typeface="Times New Roman" pitchFamily="18" charset="0"/>
                <a:cs typeface="Times New Roman" pitchFamily="18" charset="0"/>
              </a:rPr>
              <a:t>Статья 2. Основные понятия</a:t>
            </a:r>
          </a:p>
          <a:p>
            <a:pPr algn="ctr">
              <a:buNone/>
            </a:pPr>
            <a:endParaRPr lang="ru-RU" sz="2400" b="1" i="1" dirty="0" smtClean="0">
              <a:solidFill>
                <a:srgbClr val="40BE0E"/>
              </a:solidFill>
              <a:latin typeface="Times New Roman" pitchFamily="18" charset="0"/>
              <a:cs typeface="Times New Roman" pitchFamily="18" charset="0"/>
            </a:endParaRPr>
          </a:p>
          <a:p>
            <a:pPr>
              <a:buNone/>
            </a:pPr>
            <a:r>
              <a:rPr lang="ru-RU" sz="2400" b="1" i="1" dirty="0" smtClean="0">
                <a:solidFill>
                  <a:srgbClr val="20AC63"/>
                </a:solidFill>
                <a:latin typeface="Times New Roman" pitchFamily="18" charset="0"/>
                <a:cs typeface="Times New Roman" pitchFamily="18" charset="0"/>
              </a:rPr>
              <a:t>характеристики безопасности </a:t>
            </a:r>
            <a:r>
              <a:rPr lang="ru-RU" sz="2400" dirty="0" smtClean="0">
                <a:latin typeface="Times New Roman" pitchFamily="18" charset="0"/>
                <a:cs typeface="Times New Roman" pitchFamily="18" charset="0"/>
              </a:rPr>
              <a:t>здания или сооружения - количественные и качественные показатели свойств </a:t>
            </a:r>
          </a:p>
          <a:p>
            <a:pPr>
              <a:buFont typeface="Wingdings" pitchFamily="2" charset="2"/>
              <a:buChar char="ü"/>
            </a:pPr>
            <a:r>
              <a:rPr lang="ru-RU" sz="2400" dirty="0" smtClean="0">
                <a:latin typeface="Times New Roman" pitchFamily="18" charset="0"/>
                <a:cs typeface="Times New Roman" pitchFamily="18" charset="0"/>
              </a:rPr>
              <a:t>строительных конструкций,</a:t>
            </a:r>
          </a:p>
          <a:p>
            <a:pPr>
              <a:buFont typeface="Wingdings" pitchFamily="2" charset="2"/>
              <a:buChar char="ü"/>
            </a:pPr>
            <a:r>
              <a:rPr lang="ru-RU" sz="2400" dirty="0" smtClean="0">
                <a:latin typeface="Times New Roman" pitchFamily="18" charset="0"/>
                <a:cs typeface="Times New Roman" pitchFamily="18" charset="0"/>
              </a:rPr>
              <a:t>основания, </a:t>
            </a:r>
          </a:p>
          <a:p>
            <a:pPr>
              <a:buFont typeface="Wingdings" pitchFamily="2" charset="2"/>
              <a:buChar char="ü"/>
            </a:pPr>
            <a:r>
              <a:rPr lang="ru-RU" sz="2400" dirty="0" smtClean="0">
                <a:latin typeface="Times New Roman" pitchFamily="18" charset="0"/>
                <a:cs typeface="Times New Roman" pitchFamily="18" charset="0"/>
              </a:rPr>
              <a:t>материалов, элементов </a:t>
            </a:r>
          </a:p>
          <a:p>
            <a:pPr>
              <a:spcAft>
                <a:spcPts val="1000"/>
              </a:spcAft>
              <a:buFont typeface="Wingdings" pitchFamily="2" charset="2"/>
              <a:buChar char="ü"/>
            </a:pPr>
            <a:r>
              <a:rPr lang="ru-RU" sz="2400" dirty="0" smtClean="0">
                <a:latin typeface="Times New Roman" pitchFamily="18" charset="0"/>
                <a:cs typeface="Times New Roman" pitchFamily="18" charset="0"/>
              </a:rPr>
              <a:t>сетей и систем инженерно-технического обеспечения</a:t>
            </a:r>
          </a:p>
          <a:p>
            <a:pPr algn="ctr">
              <a:buNone/>
            </a:pPr>
            <a:r>
              <a:rPr lang="ru-RU" sz="2400" dirty="0" smtClean="0">
                <a:latin typeface="Times New Roman" pitchFamily="18" charset="0"/>
                <a:cs typeface="Times New Roman" pitchFamily="18" charset="0"/>
              </a:rPr>
              <a:t> посредством соблюдения которых обеспечивается соответствие здания</a:t>
            </a:r>
            <a:r>
              <a:rPr lang="ru-RU" sz="2400" b="1" i="1" dirty="0" smtClean="0">
                <a:solidFill>
                  <a:srgbClr val="7030A0"/>
                </a:solidFill>
                <a:latin typeface="Times New Roman" pitchFamily="18" charset="0"/>
                <a:cs typeface="Times New Roman" pitchFamily="18" charset="0"/>
              </a:rPr>
              <a:t> </a:t>
            </a:r>
            <a:r>
              <a:rPr lang="ru-RU" sz="2400" dirty="0" smtClean="0">
                <a:latin typeface="Times New Roman" pitchFamily="18" charset="0"/>
                <a:cs typeface="Times New Roman" pitchFamily="18" charset="0"/>
              </a:rPr>
              <a:t>или сооружения требованиям безопасности</a:t>
            </a:r>
          </a:p>
          <a:p>
            <a:endParaRPr lang="ru-RU" dirty="0"/>
          </a:p>
        </p:txBody>
      </p:sp>
      <p:sp>
        <p:nvSpPr>
          <p:cNvPr id="3" name="Номер слайда 2"/>
          <p:cNvSpPr>
            <a:spLocks noGrp="1"/>
          </p:cNvSpPr>
          <p:nvPr>
            <p:ph type="sldNum" sz="quarter" idx="12"/>
          </p:nvPr>
        </p:nvSpPr>
        <p:spPr/>
        <p:txBody>
          <a:bodyPr/>
          <a:lstStyle/>
          <a:p>
            <a:fld id="{725C68B6-61C2-468F-89AB-4B9F7531AA68}" type="slidenum">
              <a:rPr lang="ru-RU" smtClean="0"/>
              <a:pPr/>
              <a:t>27</a:t>
            </a:fld>
            <a:endParaRPr lang="ru-RU" dirty="0"/>
          </a:p>
        </p:txBody>
      </p:sp>
      <p:sp>
        <p:nvSpPr>
          <p:cNvPr id="4" name="Заголовок 3"/>
          <p:cNvSpPr>
            <a:spLocks noGrp="1"/>
          </p:cNvSpPr>
          <p:nvPr>
            <p:ph type="title"/>
          </p:nvPr>
        </p:nvSpPr>
        <p:spPr>
          <a:xfrm>
            <a:off x="457200" y="274638"/>
            <a:ext cx="8229600" cy="1354162"/>
          </a:xfrm>
        </p:spPr>
        <p:txBody>
          <a:bodyPr>
            <a:noAutofit/>
          </a:bodyPr>
          <a:lstStyle/>
          <a:p>
            <a:pPr algn="ctr"/>
            <a:r>
              <a:rPr lang="ru-RU" sz="2400" dirty="0" smtClean="0">
                <a:solidFill>
                  <a:srgbClr val="17A3D5"/>
                </a:solidFill>
                <a:effectLst/>
                <a:latin typeface="Cambria" panose="02040503050406030204" pitchFamily="18" charset="0"/>
                <a:cs typeface="Times New Roman" pitchFamily="18" charset="0"/>
              </a:rPr>
              <a:t>Федеральный закон от 30.12.2009 N 384-ФЗ</a:t>
            </a:r>
            <a:br>
              <a:rPr lang="ru-RU" sz="2400" dirty="0" smtClean="0">
                <a:solidFill>
                  <a:srgbClr val="17A3D5"/>
                </a:solidFill>
                <a:effectLst/>
                <a:latin typeface="Cambria" panose="02040503050406030204" pitchFamily="18" charset="0"/>
                <a:cs typeface="Times New Roman" pitchFamily="18" charset="0"/>
              </a:rPr>
            </a:br>
            <a:r>
              <a:rPr lang="ru-RU" sz="2400" dirty="0" smtClean="0">
                <a:solidFill>
                  <a:srgbClr val="17A3D5"/>
                </a:solidFill>
                <a:effectLst/>
                <a:latin typeface="Cambria" panose="02040503050406030204" pitchFamily="18" charset="0"/>
                <a:cs typeface="Times New Roman" pitchFamily="18" charset="0"/>
              </a:rPr>
              <a:t>(ред. от 02.07.2013)</a:t>
            </a:r>
            <a:br>
              <a:rPr lang="ru-RU" sz="2400" dirty="0" smtClean="0">
                <a:solidFill>
                  <a:srgbClr val="17A3D5"/>
                </a:solidFill>
                <a:effectLst/>
                <a:latin typeface="Cambria" panose="02040503050406030204" pitchFamily="18" charset="0"/>
                <a:cs typeface="Times New Roman" pitchFamily="18" charset="0"/>
              </a:rPr>
            </a:br>
            <a:r>
              <a:rPr lang="ru-RU" sz="2400" dirty="0" smtClean="0">
                <a:solidFill>
                  <a:srgbClr val="17A3D5"/>
                </a:solidFill>
                <a:effectLst/>
                <a:latin typeface="Cambria" panose="02040503050406030204" pitchFamily="18" charset="0"/>
                <a:cs typeface="Times New Roman" pitchFamily="18" charset="0"/>
              </a:rPr>
              <a:t>"Технический регламент о безопасности зданий и сооружений"</a:t>
            </a:r>
            <a:endParaRPr lang="ru-RU" sz="2400" dirty="0">
              <a:latin typeface="Cambria" panose="02040503050406030204" pitchFamily="18" charset="0"/>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611560" y="1772816"/>
            <a:ext cx="8229600" cy="1296144"/>
          </a:xfrm>
        </p:spPr>
        <p:txBody>
          <a:bodyPr/>
          <a:lstStyle/>
          <a:p>
            <a:pPr algn="ctr">
              <a:buNone/>
            </a:pPr>
            <a:r>
              <a:rPr lang="ru-RU" sz="2400" b="1" dirty="0" smtClean="0">
                <a:solidFill>
                  <a:srgbClr val="20AC63"/>
                </a:solidFill>
                <a:latin typeface="Times New Roman" pitchFamily="18" charset="0"/>
                <a:cs typeface="Times New Roman" pitchFamily="18" charset="0"/>
              </a:rPr>
              <a:t>Статья 2. Основные понятия</a:t>
            </a:r>
            <a:endParaRPr lang="ru-RU" sz="2400" b="1" dirty="0" smtClean="0">
              <a:solidFill>
                <a:srgbClr val="40BE0E"/>
              </a:solidFill>
              <a:latin typeface="Times New Roman" pitchFamily="18" charset="0"/>
              <a:cs typeface="Times New Roman" pitchFamily="18" charset="0"/>
            </a:endParaRPr>
          </a:p>
          <a:p>
            <a:pPr>
              <a:buNone/>
            </a:pPr>
            <a:r>
              <a:rPr lang="ru-RU" sz="2200" b="1" i="1" dirty="0" smtClean="0">
                <a:solidFill>
                  <a:srgbClr val="20AC63"/>
                </a:solidFill>
                <a:latin typeface="Times New Roman" pitchFamily="18" charset="0"/>
                <a:cs typeface="Times New Roman" pitchFamily="18" charset="0"/>
              </a:rPr>
              <a:t>    </a:t>
            </a:r>
            <a:r>
              <a:rPr lang="ru-RU" sz="2200" b="1" dirty="0" smtClean="0">
                <a:latin typeface="Times New Roman" pitchFamily="18" charset="0"/>
                <a:cs typeface="Times New Roman" pitchFamily="18" charset="0"/>
              </a:rPr>
              <a:t>Жизненный цикл здания или сооружения </a:t>
            </a:r>
            <a:r>
              <a:rPr lang="ru-RU" sz="2000" dirty="0" smtClean="0">
                <a:latin typeface="Times New Roman" pitchFamily="18" charset="0"/>
                <a:cs typeface="Times New Roman" pitchFamily="18" charset="0"/>
              </a:rPr>
              <a:t>- период, в течение которого осуществляются:</a:t>
            </a:r>
            <a:endParaRPr lang="ru-RU" sz="2000" dirty="0">
              <a:latin typeface="Times New Roman" pitchFamily="18" charset="0"/>
              <a:cs typeface="Times New Roman" pitchFamily="18" charset="0"/>
            </a:endParaRPr>
          </a:p>
        </p:txBody>
      </p:sp>
      <p:sp>
        <p:nvSpPr>
          <p:cNvPr id="3" name="Номер слайда 2"/>
          <p:cNvSpPr>
            <a:spLocks noGrp="1"/>
          </p:cNvSpPr>
          <p:nvPr>
            <p:ph type="sldNum" sz="quarter" idx="12"/>
          </p:nvPr>
        </p:nvSpPr>
        <p:spPr/>
        <p:txBody>
          <a:bodyPr/>
          <a:lstStyle/>
          <a:p>
            <a:fld id="{725C68B6-61C2-468F-89AB-4B9F7531AA68}" type="slidenum">
              <a:rPr lang="ru-RU" smtClean="0"/>
              <a:pPr/>
              <a:t>28</a:t>
            </a:fld>
            <a:endParaRPr lang="ru-RU" dirty="0"/>
          </a:p>
        </p:txBody>
      </p:sp>
      <p:sp>
        <p:nvSpPr>
          <p:cNvPr id="4" name="Заголовок 3"/>
          <p:cNvSpPr>
            <a:spLocks noGrp="1"/>
          </p:cNvSpPr>
          <p:nvPr>
            <p:ph type="title"/>
          </p:nvPr>
        </p:nvSpPr>
        <p:spPr>
          <a:xfrm>
            <a:off x="467544" y="188640"/>
            <a:ext cx="8229600" cy="1498178"/>
          </a:xfrm>
        </p:spPr>
        <p:txBody>
          <a:bodyPr>
            <a:noAutofit/>
          </a:bodyPr>
          <a:lstStyle/>
          <a:p>
            <a:pPr algn="ctr"/>
            <a:r>
              <a:rPr lang="ru-RU" sz="2600" dirty="0" smtClean="0">
                <a:solidFill>
                  <a:srgbClr val="17A3D5"/>
                </a:solidFill>
                <a:effectLst/>
                <a:latin typeface="Cambria" panose="02040503050406030204" pitchFamily="18" charset="0"/>
                <a:cs typeface="Times New Roman" pitchFamily="18" charset="0"/>
              </a:rPr>
              <a:t>Федеральный закон от 30.12.2009 N 384-ФЗ</a:t>
            </a:r>
            <a:br>
              <a:rPr lang="ru-RU" sz="2600" dirty="0" smtClean="0">
                <a:solidFill>
                  <a:srgbClr val="17A3D5"/>
                </a:solidFill>
                <a:effectLst/>
                <a:latin typeface="Cambria" panose="02040503050406030204" pitchFamily="18" charset="0"/>
                <a:cs typeface="Times New Roman" pitchFamily="18" charset="0"/>
              </a:rPr>
            </a:br>
            <a:r>
              <a:rPr lang="ru-RU" sz="2600" dirty="0" smtClean="0">
                <a:solidFill>
                  <a:srgbClr val="17A3D5"/>
                </a:solidFill>
                <a:effectLst/>
                <a:latin typeface="Cambria" panose="02040503050406030204" pitchFamily="18" charset="0"/>
                <a:cs typeface="Times New Roman" pitchFamily="18" charset="0"/>
              </a:rPr>
              <a:t>(ред. от 02.07.2013)</a:t>
            </a:r>
            <a:br>
              <a:rPr lang="ru-RU" sz="2600" dirty="0" smtClean="0">
                <a:solidFill>
                  <a:srgbClr val="17A3D5"/>
                </a:solidFill>
                <a:effectLst/>
                <a:latin typeface="Cambria" panose="02040503050406030204" pitchFamily="18" charset="0"/>
                <a:cs typeface="Times New Roman" pitchFamily="18" charset="0"/>
              </a:rPr>
            </a:br>
            <a:r>
              <a:rPr lang="ru-RU" sz="2600" dirty="0" smtClean="0">
                <a:solidFill>
                  <a:srgbClr val="17A3D5"/>
                </a:solidFill>
                <a:effectLst/>
                <a:latin typeface="Cambria" panose="02040503050406030204" pitchFamily="18" charset="0"/>
                <a:cs typeface="Times New Roman" pitchFamily="18" charset="0"/>
              </a:rPr>
              <a:t>"Технический регламент о безопасности зданий и сооружений"</a:t>
            </a:r>
            <a:endParaRPr lang="ru-RU" sz="2600" dirty="0">
              <a:latin typeface="Cambria" panose="02040503050406030204" pitchFamily="18" charset="0"/>
            </a:endParaRPr>
          </a:p>
        </p:txBody>
      </p:sp>
      <p:grpSp>
        <p:nvGrpSpPr>
          <p:cNvPr id="17" name="Группа 16"/>
          <p:cNvGrpSpPr/>
          <p:nvPr/>
        </p:nvGrpSpPr>
        <p:grpSpPr>
          <a:xfrm>
            <a:off x="6876256" y="4653136"/>
            <a:ext cx="788495" cy="1813539"/>
            <a:chOff x="5724125" y="504057"/>
            <a:chExt cx="788495" cy="1813539"/>
          </a:xfrm>
        </p:grpSpPr>
        <p:sp>
          <p:nvSpPr>
            <p:cNvPr id="18" name="Прямоугольник 17"/>
            <p:cNvSpPr/>
            <p:nvPr/>
          </p:nvSpPr>
          <p:spPr>
            <a:xfrm>
              <a:off x="5724125" y="504057"/>
              <a:ext cx="788495" cy="1813539"/>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19" name="Прямоугольник 18"/>
            <p:cNvSpPr/>
            <p:nvPr/>
          </p:nvSpPr>
          <p:spPr>
            <a:xfrm>
              <a:off x="5724125" y="504057"/>
              <a:ext cx="788495" cy="1813539"/>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165034" tIns="0" rIns="0" bIns="0" numCol="1" spcCol="1270" anchor="t" anchorCtr="0">
              <a:noAutofit/>
            </a:bodyPr>
            <a:lstStyle/>
            <a:p>
              <a:pPr lvl="0" algn="l" defTabSz="622300">
                <a:lnSpc>
                  <a:spcPct val="90000"/>
                </a:lnSpc>
                <a:spcBef>
                  <a:spcPct val="0"/>
                </a:spcBef>
                <a:spcAft>
                  <a:spcPct val="35000"/>
                </a:spcAft>
              </a:pPr>
              <a:endParaRPr lang="ru-RU" sz="1400" kern="1200" dirty="0"/>
            </a:p>
          </p:txBody>
        </p:sp>
      </p:grpSp>
      <p:graphicFrame>
        <p:nvGraphicFramePr>
          <p:cNvPr id="21" name="Схема 20"/>
          <p:cNvGraphicFramePr/>
          <p:nvPr/>
        </p:nvGraphicFramePr>
        <p:xfrm>
          <a:off x="251520" y="2708920"/>
          <a:ext cx="9144000" cy="345638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467544" y="2276872"/>
            <a:ext cx="8229600" cy="3168352"/>
          </a:xfrm>
        </p:spPr>
        <p:txBody>
          <a:bodyPr>
            <a:normAutofit/>
          </a:bodyPr>
          <a:lstStyle/>
          <a:p>
            <a:pPr algn="ctr">
              <a:buNone/>
            </a:pPr>
            <a:r>
              <a:rPr lang="ru-RU" sz="2400" b="1" dirty="0" smtClean="0">
                <a:solidFill>
                  <a:srgbClr val="20AC63"/>
                </a:solidFill>
                <a:latin typeface="Times New Roman" pitchFamily="18" charset="0"/>
                <a:cs typeface="Times New Roman" pitchFamily="18" charset="0"/>
              </a:rPr>
              <a:t>Статья 2. Основные понятия</a:t>
            </a:r>
          </a:p>
          <a:p>
            <a:pPr algn="ctr">
              <a:buNone/>
            </a:pPr>
            <a:endParaRPr lang="ru-RU" sz="2400" b="1" i="1" dirty="0" smtClean="0">
              <a:solidFill>
                <a:srgbClr val="40BE0E"/>
              </a:solidFill>
              <a:latin typeface="Times New Roman" pitchFamily="18" charset="0"/>
              <a:cs typeface="Times New Roman" pitchFamily="18" charset="0"/>
            </a:endParaRPr>
          </a:p>
          <a:p>
            <a:pPr>
              <a:buNone/>
            </a:pPr>
            <a:r>
              <a:rPr lang="ru-RU" sz="2200" b="1" dirty="0" smtClean="0">
                <a:solidFill>
                  <a:srgbClr val="20AC63"/>
                </a:solidFill>
                <a:latin typeface="Times New Roman" pitchFamily="18" charset="0"/>
                <a:cs typeface="Times New Roman" pitchFamily="18" charset="0"/>
              </a:rPr>
              <a:t>   </a:t>
            </a:r>
            <a:r>
              <a:rPr lang="ru-RU" sz="2200" b="1" dirty="0" smtClean="0">
                <a:latin typeface="Times New Roman" pitchFamily="18" charset="0"/>
                <a:cs typeface="Times New Roman" pitchFamily="18" charset="0"/>
              </a:rPr>
              <a:t>Уровень ответственности </a:t>
            </a:r>
            <a:r>
              <a:rPr lang="ru-RU" sz="2200" dirty="0" smtClean="0">
                <a:latin typeface="Times New Roman" pitchFamily="18" charset="0"/>
                <a:cs typeface="Times New Roman" pitchFamily="18" charset="0"/>
              </a:rPr>
              <a:t>- характеристика здания или сооружения, определяемая в соответствии с объемом</a:t>
            </a:r>
          </a:p>
          <a:p>
            <a:pPr marL="900000">
              <a:buFont typeface="Wingdings" pitchFamily="2" charset="2"/>
              <a:buChar char="ü"/>
            </a:pPr>
            <a:r>
              <a:rPr lang="ru-RU" sz="2200" dirty="0" smtClean="0">
                <a:latin typeface="Times New Roman" pitchFamily="18" charset="0"/>
                <a:cs typeface="Times New Roman" pitchFamily="18" charset="0"/>
              </a:rPr>
              <a:t> экономических, </a:t>
            </a:r>
          </a:p>
          <a:p>
            <a:pPr marL="900000">
              <a:buFont typeface="Wingdings" pitchFamily="2" charset="2"/>
              <a:buChar char="ü"/>
            </a:pPr>
            <a:r>
              <a:rPr lang="ru-RU" sz="2200" dirty="0" smtClean="0">
                <a:latin typeface="Times New Roman" pitchFamily="18" charset="0"/>
                <a:cs typeface="Times New Roman" pitchFamily="18" charset="0"/>
              </a:rPr>
              <a:t>социальных </a:t>
            </a:r>
          </a:p>
          <a:p>
            <a:pPr marL="900000">
              <a:buFont typeface="Wingdings" pitchFamily="2" charset="2"/>
              <a:buChar char="ü"/>
            </a:pPr>
            <a:r>
              <a:rPr lang="ru-RU" sz="2200" dirty="0" smtClean="0">
                <a:latin typeface="Times New Roman" pitchFamily="18" charset="0"/>
                <a:cs typeface="Times New Roman" pitchFamily="18" charset="0"/>
              </a:rPr>
              <a:t>экологических </a:t>
            </a:r>
          </a:p>
          <a:p>
            <a:pPr>
              <a:buNone/>
            </a:pPr>
            <a:r>
              <a:rPr lang="ru-RU" sz="2200" dirty="0" smtClean="0">
                <a:latin typeface="Times New Roman" pitchFamily="18" charset="0"/>
                <a:cs typeface="Times New Roman" pitchFamily="18" charset="0"/>
              </a:rPr>
              <a:t>последствий его разрушения</a:t>
            </a:r>
            <a:endParaRPr lang="ru-RU" sz="2200" dirty="0">
              <a:latin typeface="Times New Roman" pitchFamily="18" charset="0"/>
              <a:cs typeface="Times New Roman" pitchFamily="18" charset="0"/>
            </a:endParaRPr>
          </a:p>
        </p:txBody>
      </p:sp>
      <p:sp>
        <p:nvSpPr>
          <p:cNvPr id="3" name="Номер слайда 2"/>
          <p:cNvSpPr>
            <a:spLocks noGrp="1"/>
          </p:cNvSpPr>
          <p:nvPr>
            <p:ph type="sldNum" sz="quarter" idx="12"/>
          </p:nvPr>
        </p:nvSpPr>
        <p:spPr/>
        <p:txBody>
          <a:bodyPr/>
          <a:lstStyle/>
          <a:p>
            <a:fld id="{725C68B6-61C2-468F-89AB-4B9F7531AA68}" type="slidenum">
              <a:rPr lang="ru-RU" smtClean="0"/>
              <a:pPr/>
              <a:t>29</a:t>
            </a:fld>
            <a:endParaRPr lang="ru-RU" dirty="0"/>
          </a:p>
        </p:txBody>
      </p:sp>
      <p:sp>
        <p:nvSpPr>
          <p:cNvPr id="4" name="Заголовок 3"/>
          <p:cNvSpPr>
            <a:spLocks noGrp="1"/>
          </p:cNvSpPr>
          <p:nvPr>
            <p:ph type="title"/>
          </p:nvPr>
        </p:nvSpPr>
        <p:spPr>
          <a:xfrm>
            <a:off x="467544" y="188640"/>
            <a:ext cx="8229600" cy="1498178"/>
          </a:xfrm>
        </p:spPr>
        <p:txBody>
          <a:bodyPr>
            <a:noAutofit/>
          </a:bodyPr>
          <a:lstStyle/>
          <a:p>
            <a:pPr algn="ctr"/>
            <a:r>
              <a:rPr lang="ru-RU" sz="2800" dirty="0" smtClean="0">
                <a:solidFill>
                  <a:srgbClr val="17A3D5"/>
                </a:solidFill>
                <a:effectLst/>
                <a:latin typeface="Cambria" panose="02040503050406030204" pitchFamily="18" charset="0"/>
                <a:cs typeface="Times New Roman" pitchFamily="18" charset="0"/>
              </a:rPr>
              <a:t>Федеральный закон от 30.12.2009 N 384-ФЗ</a:t>
            </a:r>
            <a:br>
              <a:rPr lang="ru-RU" sz="2800" dirty="0" smtClean="0">
                <a:solidFill>
                  <a:srgbClr val="17A3D5"/>
                </a:solidFill>
                <a:effectLst/>
                <a:latin typeface="Cambria" panose="02040503050406030204" pitchFamily="18" charset="0"/>
                <a:cs typeface="Times New Roman" pitchFamily="18" charset="0"/>
              </a:rPr>
            </a:br>
            <a:r>
              <a:rPr lang="ru-RU" sz="2800" dirty="0" smtClean="0">
                <a:solidFill>
                  <a:srgbClr val="17A3D5"/>
                </a:solidFill>
                <a:effectLst/>
                <a:latin typeface="Cambria" panose="02040503050406030204" pitchFamily="18" charset="0"/>
                <a:cs typeface="Times New Roman" pitchFamily="18" charset="0"/>
              </a:rPr>
              <a:t>(ред. от 02.07.2013)</a:t>
            </a:r>
            <a:br>
              <a:rPr lang="ru-RU" sz="2800" dirty="0" smtClean="0">
                <a:solidFill>
                  <a:srgbClr val="17A3D5"/>
                </a:solidFill>
                <a:effectLst/>
                <a:latin typeface="Cambria" panose="02040503050406030204" pitchFamily="18" charset="0"/>
                <a:cs typeface="Times New Roman" pitchFamily="18" charset="0"/>
              </a:rPr>
            </a:br>
            <a:r>
              <a:rPr lang="ru-RU" sz="2800" dirty="0" smtClean="0">
                <a:solidFill>
                  <a:srgbClr val="17A3D5"/>
                </a:solidFill>
                <a:effectLst/>
                <a:latin typeface="Cambria" panose="02040503050406030204" pitchFamily="18" charset="0"/>
                <a:cs typeface="Times New Roman" pitchFamily="18" charset="0"/>
              </a:rPr>
              <a:t>"Технический регламент о безопасности зданий и сооружений"</a:t>
            </a:r>
            <a:endParaRPr lang="ru-RU" sz="2800" dirty="0">
              <a:latin typeface="Cambria" panose="02040503050406030204"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428596" y="1484784"/>
            <a:ext cx="8229600" cy="4047874"/>
          </a:xfrm>
        </p:spPr>
        <p:txBody>
          <a:bodyPr>
            <a:normAutofit lnSpcReduction="10000"/>
          </a:bodyPr>
          <a:lstStyle/>
          <a:p>
            <a:pPr>
              <a:buNone/>
            </a:pPr>
            <a:endParaRPr lang="ru-RU" sz="2400" dirty="0" smtClean="0">
              <a:latin typeface="Times New Roman" pitchFamily="18" charset="0"/>
              <a:cs typeface="Times New Roman" pitchFamily="18" charset="0"/>
            </a:endParaRPr>
          </a:p>
          <a:p>
            <a:pPr algn="just"/>
            <a:r>
              <a:rPr lang="ru-RU" sz="2800" i="1" dirty="0">
                <a:latin typeface="Times New Roman" panose="02020603050405020304" pitchFamily="18" charset="0"/>
                <a:cs typeface="Times New Roman" panose="02020603050405020304" pitchFamily="18" charset="0"/>
              </a:rPr>
              <a:t>Трудовым кодексом РФ (ст. 212) на </a:t>
            </a:r>
            <a:r>
              <a:rPr lang="ru-RU" sz="2800" i="1" u="sng" dirty="0">
                <a:solidFill>
                  <a:srgbClr val="28A6C4"/>
                </a:solidFill>
                <a:latin typeface="Times New Roman" panose="02020603050405020304" pitchFamily="18" charset="0"/>
                <a:cs typeface="Times New Roman" panose="02020603050405020304" pitchFamily="18" charset="0"/>
              </a:rPr>
              <a:t>работодателя</a:t>
            </a:r>
            <a:r>
              <a:rPr lang="ru-RU" sz="2800" i="1" dirty="0">
                <a:latin typeface="Times New Roman" panose="02020603050405020304" pitchFamily="18" charset="0"/>
                <a:cs typeface="Times New Roman" panose="02020603050405020304" pitchFamily="18" charset="0"/>
              </a:rPr>
              <a:t> возложена обязанность по обеспечению безопасности работников при эксплуатации зданий, сооружений. Работодатель обязан поддерживать в исправном техническом состоянии здания и сооружения, обеспечивать их пожарную безопасность, нормальные санитарно-гигиенические условия и безопасность труда работников в этих зданиях и сооружениях. </a:t>
            </a:r>
          </a:p>
        </p:txBody>
      </p:sp>
      <p:sp>
        <p:nvSpPr>
          <p:cNvPr id="3" name="Номер слайда 2"/>
          <p:cNvSpPr>
            <a:spLocks noGrp="1"/>
          </p:cNvSpPr>
          <p:nvPr>
            <p:ph type="sldNum" sz="quarter" idx="12"/>
          </p:nvPr>
        </p:nvSpPr>
        <p:spPr/>
        <p:txBody>
          <a:bodyPr/>
          <a:lstStyle/>
          <a:p>
            <a:fld id="{725C68B6-61C2-468F-89AB-4B9F7531AA68}" type="slidenum">
              <a:rPr lang="ru-RU" smtClean="0"/>
              <a:pPr/>
              <a:t>3</a:t>
            </a:fld>
            <a:endParaRPr lang="ru-RU" dirty="0"/>
          </a:p>
        </p:txBody>
      </p:sp>
      <p:sp>
        <p:nvSpPr>
          <p:cNvPr id="4" name="Заголовок 3"/>
          <p:cNvSpPr>
            <a:spLocks noGrp="1"/>
          </p:cNvSpPr>
          <p:nvPr>
            <p:ph type="title"/>
          </p:nvPr>
        </p:nvSpPr>
        <p:spPr>
          <a:xfrm>
            <a:off x="467544" y="116632"/>
            <a:ext cx="8229600" cy="1296144"/>
          </a:xfrm>
        </p:spPr>
        <p:txBody>
          <a:bodyPr>
            <a:noAutofit/>
          </a:bodyPr>
          <a:lstStyle/>
          <a:p>
            <a:pPr algn="ctr"/>
            <a:r>
              <a:rPr lang="ru-RU" sz="2800" dirty="0" smtClean="0">
                <a:solidFill>
                  <a:srgbClr val="17A3D5"/>
                </a:solidFill>
                <a:effectLst/>
                <a:latin typeface="Cambria" panose="02040503050406030204" pitchFamily="18" charset="0"/>
                <a:cs typeface="Times New Roman" pitchFamily="18" charset="0"/>
              </a:rPr>
              <a:t>На кого возложена обязанность по обеспечению безопасности эксплуатации зданий</a:t>
            </a:r>
            <a:endParaRPr lang="ru-RU" sz="2800" dirty="0">
              <a:solidFill>
                <a:srgbClr val="17A3D5"/>
              </a:solidFill>
              <a:effectLst/>
              <a:latin typeface="Cambria" panose="02040503050406030204"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1331640" y="2060848"/>
            <a:ext cx="7416824" cy="3888432"/>
          </a:xfrm>
        </p:spPr>
        <p:txBody>
          <a:bodyPr>
            <a:normAutofit/>
          </a:bodyPr>
          <a:lstStyle/>
          <a:p>
            <a:pPr algn="ctr">
              <a:spcAft>
                <a:spcPts val="1000"/>
              </a:spcAft>
              <a:buNone/>
            </a:pPr>
            <a:r>
              <a:rPr lang="ru-RU" sz="2000" b="1" dirty="0" smtClean="0">
                <a:solidFill>
                  <a:srgbClr val="20AC63"/>
                </a:solidFill>
                <a:latin typeface="Times New Roman" pitchFamily="18" charset="0"/>
                <a:cs typeface="Times New Roman" pitchFamily="18" charset="0"/>
              </a:rPr>
              <a:t>Статья 3. Сфера применения настоящего Федерального закона</a:t>
            </a:r>
          </a:p>
          <a:p>
            <a:pPr>
              <a:buNone/>
            </a:pPr>
            <a:r>
              <a:rPr lang="ru-RU" sz="2000" dirty="0" smtClean="0">
                <a:latin typeface="Times New Roman" pitchFamily="18" charset="0"/>
                <a:cs typeface="Times New Roman" pitchFamily="18" charset="0"/>
              </a:rPr>
              <a:t>Настоящий Федеральный закон устанавливает</a:t>
            </a:r>
            <a:r>
              <a:rPr lang="ru-RU" sz="2000" b="1" i="1" dirty="0" smtClean="0">
                <a:latin typeface="Times New Roman" pitchFamily="18" charset="0"/>
                <a:cs typeface="Times New Roman" pitchFamily="18" charset="0"/>
              </a:rPr>
              <a:t> </a:t>
            </a:r>
          </a:p>
          <a:p>
            <a:pPr>
              <a:spcAft>
                <a:spcPts val="1000"/>
              </a:spcAft>
              <a:buNone/>
            </a:pPr>
            <a:r>
              <a:rPr lang="ru-RU" sz="2000" dirty="0" smtClean="0">
                <a:latin typeface="Times New Roman" pitchFamily="18" charset="0"/>
                <a:cs typeface="Times New Roman" pitchFamily="18" charset="0"/>
              </a:rPr>
              <a:t>минимально необходимые общие требования к зданиям и сооружениям по:</a:t>
            </a:r>
          </a:p>
          <a:p>
            <a:pPr>
              <a:spcAft>
                <a:spcPts val="1000"/>
              </a:spcAft>
            </a:pPr>
            <a:r>
              <a:rPr lang="ru-RU" sz="2000" dirty="0" smtClean="0">
                <a:latin typeface="Times New Roman" pitchFamily="18" charset="0"/>
                <a:cs typeface="Times New Roman" pitchFamily="18" charset="0"/>
              </a:rPr>
              <a:t>механической безопасности;</a:t>
            </a:r>
          </a:p>
          <a:p>
            <a:pPr>
              <a:spcAft>
                <a:spcPts val="1000"/>
              </a:spcAft>
            </a:pPr>
            <a:r>
              <a:rPr lang="ru-RU" sz="2000" dirty="0" smtClean="0">
                <a:latin typeface="Times New Roman" pitchFamily="18" charset="0"/>
                <a:cs typeface="Times New Roman" pitchFamily="18" charset="0"/>
              </a:rPr>
              <a:t>пожарной безопасности;</a:t>
            </a:r>
          </a:p>
          <a:p>
            <a:pPr>
              <a:spcAft>
                <a:spcPts val="1000"/>
              </a:spcAft>
            </a:pPr>
            <a:r>
              <a:rPr lang="ru-RU" sz="2000" dirty="0" smtClean="0">
                <a:latin typeface="Times New Roman" pitchFamily="18" charset="0"/>
                <a:cs typeface="Times New Roman" pitchFamily="18" charset="0"/>
              </a:rPr>
              <a:t>безопасности при опасных природных процессах и явлениях и (или) техногенных воздействиях;</a:t>
            </a:r>
          </a:p>
          <a:p>
            <a:endParaRPr lang="ru-RU" sz="2400" dirty="0" smtClean="0">
              <a:latin typeface="Times New Roman" pitchFamily="18" charset="0"/>
              <a:cs typeface="Times New Roman" pitchFamily="18" charset="0"/>
            </a:endParaRPr>
          </a:p>
          <a:p>
            <a:pPr>
              <a:buNone/>
            </a:pPr>
            <a:endParaRPr lang="ru-RU" sz="2400" dirty="0">
              <a:latin typeface="Times New Roman" pitchFamily="18" charset="0"/>
              <a:cs typeface="Times New Roman" pitchFamily="18" charset="0"/>
            </a:endParaRPr>
          </a:p>
        </p:txBody>
      </p:sp>
      <p:sp>
        <p:nvSpPr>
          <p:cNvPr id="3" name="Номер слайда 2"/>
          <p:cNvSpPr>
            <a:spLocks noGrp="1"/>
          </p:cNvSpPr>
          <p:nvPr>
            <p:ph type="sldNum" sz="quarter" idx="12"/>
          </p:nvPr>
        </p:nvSpPr>
        <p:spPr/>
        <p:txBody>
          <a:bodyPr/>
          <a:lstStyle/>
          <a:p>
            <a:fld id="{725C68B6-61C2-468F-89AB-4B9F7531AA68}" type="slidenum">
              <a:rPr lang="ru-RU" smtClean="0"/>
              <a:pPr/>
              <a:t>30</a:t>
            </a:fld>
            <a:endParaRPr lang="ru-RU" dirty="0"/>
          </a:p>
        </p:txBody>
      </p:sp>
      <p:sp>
        <p:nvSpPr>
          <p:cNvPr id="4" name="Заголовок 3"/>
          <p:cNvSpPr>
            <a:spLocks noGrp="1"/>
          </p:cNvSpPr>
          <p:nvPr>
            <p:ph type="title"/>
          </p:nvPr>
        </p:nvSpPr>
        <p:spPr>
          <a:xfrm>
            <a:off x="467544" y="188640"/>
            <a:ext cx="8229600" cy="1498178"/>
          </a:xfrm>
        </p:spPr>
        <p:txBody>
          <a:bodyPr>
            <a:noAutofit/>
          </a:bodyPr>
          <a:lstStyle/>
          <a:p>
            <a:pPr algn="ctr"/>
            <a:r>
              <a:rPr lang="ru-RU" sz="2800" dirty="0" smtClean="0">
                <a:solidFill>
                  <a:srgbClr val="17A3D5"/>
                </a:solidFill>
                <a:effectLst/>
                <a:latin typeface="Cambria" panose="02040503050406030204" pitchFamily="18" charset="0"/>
                <a:cs typeface="Times New Roman" pitchFamily="18" charset="0"/>
              </a:rPr>
              <a:t>Федеральный закон от 30.12.2009 N 384-ФЗ</a:t>
            </a:r>
            <a:br>
              <a:rPr lang="ru-RU" sz="2800" dirty="0" smtClean="0">
                <a:solidFill>
                  <a:srgbClr val="17A3D5"/>
                </a:solidFill>
                <a:effectLst/>
                <a:latin typeface="Cambria" panose="02040503050406030204" pitchFamily="18" charset="0"/>
                <a:cs typeface="Times New Roman" pitchFamily="18" charset="0"/>
              </a:rPr>
            </a:br>
            <a:r>
              <a:rPr lang="ru-RU" sz="2000" dirty="0" smtClean="0">
                <a:solidFill>
                  <a:srgbClr val="17A3D5"/>
                </a:solidFill>
                <a:effectLst/>
                <a:latin typeface="Cambria" panose="02040503050406030204" pitchFamily="18" charset="0"/>
                <a:cs typeface="Times New Roman" pitchFamily="18" charset="0"/>
              </a:rPr>
              <a:t>(ред. от 02.07.2013)</a:t>
            </a:r>
            <a:r>
              <a:rPr lang="ru-RU" sz="2800" dirty="0" smtClean="0">
                <a:solidFill>
                  <a:srgbClr val="17A3D5"/>
                </a:solidFill>
                <a:effectLst/>
                <a:latin typeface="Cambria" panose="02040503050406030204" pitchFamily="18" charset="0"/>
                <a:cs typeface="Times New Roman" pitchFamily="18" charset="0"/>
              </a:rPr>
              <a:t/>
            </a:r>
            <a:br>
              <a:rPr lang="ru-RU" sz="2800" dirty="0" smtClean="0">
                <a:solidFill>
                  <a:srgbClr val="17A3D5"/>
                </a:solidFill>
                <a:effectLst/>
                <a:latin typeface="Cambria" panose="02040503050406030204" pitchFamily="18" charset="0"/>
                <a:cs typeface="Times New Roman" pitchFamily="18" charset="0"/>
              </a:rPr>
            </a:br>
            <a:r>
              <a:rPr lang="ru-RU" sz="2800" dirty="0" smtClean="0">
                <a:solidFill>
                  <a:srgbClr val="17A3D5"/>
                </a:solidFill>
                <a:effectLst/>
                <a:latin typeface="Cambria" panose="02040503050406030204" pitchFamily="18" charset="0"/>
                <a:cs typeface="Times New Roman" pitchFamily="18" charset="0"/>
              </a:rPr>
              <a:t>"Технический регламент о безопасности зданий и сооружений"</a:t>
            </a:r>
            <a:endParaRPr lang="ru-RU" sz="2800" dirty="0">
              <a:latin typeface="Cambria" panose="02040503050406030204" pitchFamily="18" charset="0"/>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107504" y="1988840"/>
            <a:ext cx="9036496" cy="4104456"/>
          </a:xfrm>
        </p:spPr>
        <p:txBody>
          <a:bodyPr>
            <a:normAutofit fontScale="92500"/>
          </a:bodyPr>
          <a:lstStyle/>
          <a:p>
            <a:pPr algn="ctr">
              <a:spcAft>
                <a:spcPts val="1000"/>
              </a:spcAft>
              <a:buNone/>
            </a:pPr>
            <a:r>
              <a:rPr lang="ru-RU" sz="2200" b="1" dirty="0" smtClean="0">
                <a:solidFill>
                  <a:srgbClr val="20AC63"/>
                </a:solidFill>
                <a:latin typeface="Times New Roman" pitchFamily="18" charset="0"/>
                <a:cs typeface="Times New Roman" pitchFamily="18" charset="0"/>
              </a:rPr>
              <a:t>Статья 3. Сфера применения настоящего Федерального закона</a:t>
            </a:r>
          </a:p>
          <a:p>
            <a:pPr>
              <a:buNone/>
            </a:pPr>
            <a:r>
              <a:rPr lang="ru-RU" sz="2200" dirty="0" smtClean="0">
                <a:latin typeface="Times New Roman" pitchFamily="18" charset="0"/>
                <a:cs typeface="Times New Roman" pitchFamily="18" charset="0"/>
              </a:rPr>
              <a:t>Настоящий Федеральный закон устанавливает</a:t>
            </a:r>
            <a:r>
              <a:rPr lang="ru-RU" sz="2200" b="1" i="1" dirty="0" smtClean="0">
                <a:latin typeface="Times New Roman" pitchFamily="18" charset="0"/>
                <a:cs typeface="Times New Roman" pitchFamily="18" charset="0"/>
              </a:rPr>
              <a:t> </a:t>
            </a:r>
          </a:p>
          <a:p>
            <a:pPr>
              <a:spcAft>
                <a:spcPts val="1000"/>
              </a:spcAft>
              <a:buNone/>
            </a:pPr>
            <a:r>
              <a:rPr lang="ru-RU" sz="2200" dirty="0" smtClean="0">
                <a:latin typeface="Times New Roman" pitchFamily="18" charset="0"/>
                <a:cs typeface="Times New Roman" pitchFamily="18" charset="0"/>
              </a:rPr>
              <a:t>минимально необходимые общие требования к зданиям и сооружениям по:</a:t>
            </a:r>
          </a:p>
          <a:p>
            <a:r>
              <a:rPr lang="ru-RU" sz="2200" dirty="0" smtClean="0">
                <a:latin typeface="Times New Roman" pitchFamily="18" charset="0"/>
                <a:cs typeface="Times New Roman" pitchFamily="18" charset="0"/>
              </a:rPr>
              <a:t>безопасным для здоровья человека </a:t>
            </a:r>
            <a:r>
              <a:rPr lang="ru-RU" sz="2200" u="sng" dirty="0" smtClean="0">
                <a:latin typeface="Times New Roman" pitchFamily="18" charset="0"/>
                <a:cs typeface="Times New Roman" pitchFamily="18" charset="0"/>
              </a:rPr>
              <a:t>условиям проживания и пребывания </a:t>
            </a:r>
            <a:r>
              <a:rPr lang="ru-RU" sz="2200" dirty="0" smtClean="0">
                <a:latin typeface="Times New Roman" pitchFamily="18" charset="0"/>
                <a:cs typeface="Times New Roman" pitchFamily="18" charset="0"/>
              </a:rPr>
              <a:t>в зданиях и сооружениях;</a:t>
            </a:r>
          </a:p>
          <a:p>
            <a:r>
              <a:rPr lang="ru-RU" sz="2200" dirty="0" smtClean="0">
                <a:latin typeface="Times New Roman" pitchFamily="18" charset="0"/>
                <a:cs typeface="Times New Roman" pitchFamily="18" charset="0"/>
              </a:rPr>
              <a:t>безопасности для </a:t>
            </a:r>
            <a:r>
              <a:rPr lang="ru-RU" sz="2200" u="sng" dirty="0" smtClean="0">
                <a:latin typeface="Times New Roman" pitchFamily="18" charset="0"/>
                <a:cs typeface="Times New Roman" pitchFamily="18" charset="0"/>
              </a:rPr>
              <a:t>пользователей</a:t>
            </a:r>
            <a:r>
              <a:rPr lang="ru-RU" sz="2200" dirty="0" smtClean="0">
                <a:latin typeface="Times New Roman" pitchFamily="18" charset="0"/>
                <a:cs typeface="Times New Roman" pitchFamily="18" charset="0"/>
              </a:rPr>
              <a:t> зданиями и сооружениями;</a:t>
            </a:r>
          </a:p>
          <a:p>
            <a:r>
              <a:rPr lang="ru-RU" sz="2200" dirty="0" smtClean="0">
                <a:latin typeface="Times New Roman" pitchFamily="18" charset="0"/>
                <a:cs typeface="Times New Roman" pitchFamily="18" charset="0"/>
              </a:rPr>
              <a:t>доступности зданий и сооружений для инвалидов и других групп населения с ограниченными возможностями передвижения;</a:t>
            </a:r>
          </a:p>
          <a:p>
            <a:r>
              <a:rPr lang="ru-RU" sz="2200" dirty="0" smtClean="0">
                <a:latin typeface="Times New Roman" pitchFamily="18" charset="0"/>
                <a:cs typeface="Times New Roman" pitchFamily="18" charset="0"/>
              </a:rPr>
              <a:t>энергетической эффективности зданий и сооружений;</a:t>
            </a:r>
          </a:p>
          <a:p>
            <a:r>
              <a:rPr lang="ru-RU" sz="2200" dirty="0" smtClean="0">
                <a:latin typeface="Times New Roman" pitchFamily="18" charset="0"/>
                <a:cs typeface="Times New Roman" pitchFamily="18" charset="0"/>
              </a:rPr>
              <a:t>безопасному уровню воздействия зданий и сооружений на окружающую среду</a:t>
            </a:r>
          </a:p>
          <a:p>
            <a:endParaRPr lang="ru-RU" sz="2400" dirty="0" smtClean="0">
              <a:latin typeface="Times New Roman" pitchFamily="18" charset="0"/>
              <a:cs typeface="Times New Roman" pitchFamily="18" charset="0"/>
            </a:endParaRPr>
          </a:p>
          <a:p>
            <a:pPr>
              <a:buNone/>
            </a:pPr>
            <a:endParaRPr lang="ru-RU" sz="2400" dirty="0">
              <a:latin typeface="Times New Roman" pitchFamily="18" charset="0"/>
              <a:cs typeface="Times New Roman" pitchFamily="18" charset="0"/>
            </a:endParaRPr>
          </a:p>
        </p:txBody>
      </p:sp>
      <p:sp>
        <p:nvSpPr>
          <p:cNvPr id="3" name="Номер слайда 2"/>
          <p:cNvSpPr>
            <a:spLocks noGrp="1"/>
          </p:cNvSpPr>
          <p:nvPr>
            <p:ph type="sldNum" sz="quarter" idx="12"/>
          </p:nvPr>
        </p:nvSpPr>
        <p:spPr/>
        <p:txBody>
          <a:bodyPr/>
          <a:lstStyle/>
          <a:p>
            <a:fld id="{725C68B6-61C2-468F-89AB-4B9F7531AA68}" type="slidenum">
              <a:rPr lang="ru-RU" smtClean="0"/>
              <a:pPr/>
              <a:t>31</a:t>
            </a:fld>
            <a:endParaRPr lang="ru-RU" dirty="0"/>
          </a:p>
        </p:txBody>
      </p:sp>
      <p:sp>
        <p:nvSpPr>
          <p:cNvPr id="4" name="Заголовок 3"/>
          <p:cNvSpPr>
            <a:spLocks noGrp="1"/>
          </p:cNvSpPr>
          <p:nvPr>
            <p:ph type="title"/>
          </p:nvPr>
        </p:nvSpPr>
        <p:spPr>
          <a:xfrm>
            <a:off x="467544" y="188640"/>
            <a:ext cx="8229600" cy="1498178"/>
          </a:xfrm>
        </p:spPr>
        <p:txBody>
          <a:bodyPr>
            <a:noAutofit/>
          </a:bodyPr>
          <a:lstStyle/>
          <a:p>
            <a:pPr algn="ctr"/>
            <a:r>
              <a:rPr lang="ru-RU" sz="2800" dirty="0" smtClean="0">
                <a:solidFill>
                  <a:srgbClr val="17A3D5"/>
                </a:solidFill>
                <a:effectLst/>
                <a:latin typeface="Cambria" panose="02040503050406030204" pitchFamily="18" charset="0"/>
                <a:cs typeface="Times New Roman" pitchFamily="18" charset="0"/>
              </a:rPr>
              <a:t>Федеральный закон от 30.12.2009 N 384-ФЗ</a:t>
            </a:r>
            <a:br>
              <a:rPr lang="ru-RU" sz="2800" dirty="0" smtClean="0">
                <a:solidFill>
                  <a:srgbClr val="17A3D5"/>
                </a:solidFill>
                <a:effectLst/>
                <a:latin typeface="Cambria" panose="02040503050406030204" pitchFamily="18" charset="0"/>
                <a:cs typeface="Times New Roman" pitchFamily="18" charset="0"/>
              </a:rPr>
            </a:br>
            <a:r>
              <a:rPr lang="ru-RU" sz="2000" dirty="0" smtClean="0">
                <a:solidFill>
                  <a:srgbClr val="17A3D5"/>
                </a:solidFill>
                <a:effectLst/>
                <a:latin typeface="Cambria" panose="02040503050406030204" pitchFamily="18" charset="0"/>
                <a:cs typeface="Times New Roman" pitchFamily="18" charset="0"/>
              </a:rPr>
              <a:t>(ред. от 02.07.2013)</a:t>
            </a:r>
            <a:r>
              <a:rPr lang="ru-RU" sz="2800" dirty="0" smtClean="0">
                <a:solidFill>
                  <a:srgbClr val="17A3D5"/>
                </a:solidFill>
                <a:effectLst/>
                <a:latin typeface="Cambria" panose="02040503050406030204" pitchFamily="18" charset="0"/>
                <a:cs typeface="Times New Roman" pitchFamily="18" charset="0"/>
              </a:rPr>
              <a:t/>
            </a:r>
            <a:br>
              <a:rPr lang="ru-RU" sz="2800" dirty="0" smtClean="0">
                <a:solidFill>
                  <a:srgbClr val="17A3D5"/>
                </a:solidFill>
                <a:effectLst/>
                <a:latin typeface="Cambria" panose="02040503050406030204" pitchFamily="18" charset="0"/>
                <a:cs typeface="Times New Roman" pitchFamily="18" charset="0"/>
              </a:rPr>
            </a:br>
            <a:r>
              <a:rPr lang="ru-RU" sz="2800" dirty="0" smtClean="0">
                <a:solidFill>
                  <a:srgbClr val="17A3D5"/>
                </a:solidFill>
                <a:effectLst/>
                <a:latin typeface="Cambria" panose="02040503050406030204" pitchFamily="18" charset="0"/>
                <a:cs typeface="Times New Roman" pitchFamily="18" charset="0"/>
              </a:rPr>
              <a:t>"Технический регламент о безопасности зданий и сооружений"</a:t>
            </a:r>
            <a:endParaRPr lang="ru-RU" sz="2800" dirty="0">
              <a:latin typeface="Cambria" panose="02040503050406030204" pitchFamily="18" charset="0"/>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457200" y="1700808"/>
            <a:ext cx="8686800" cy="5040560"/>
          </a:xfrm>
        </p:spPr>
        <p:txBody>
          <a:bodyPr>
            <a:normAutofit/>
          </a:bodyPr>
          <a:lstStyle/>
          <a:p>
            <a:pPr algn="ctr">
              <a:buNone/>
            </a:pPr>
            <a:r>
              <a:rPr lang="ru-RU" sz="2000" b="1" dirty="0" smtClean="0">
                <a:solidFill>
                  <a:srgbClr val="20AC63"/>
                </a:solidFill>
                <a:latin typeface="Times New Roman" pitchFamily="18" charset="0"/>
                <a:cs typeface="Times New Roman" pitchFamily="18" charset="0"/>
              </a:rPr>
              <a:t>Статья 4. Идентификация зданий и сооружений</a:t>
            </a:r>
          </a:p>
          <a:p>
            <a:pPr algn="ctr">
              <a:buNone/>
            </a:pPr>
            <a:r>
              <a:rPr lang="ru-RU" sz="2000" dirty="0" smtClean="0">
                <a:solidFill>
                  <a:srgbClr val="20AC63"/>
                </a:solidFill>
                <a:latin typeface="Times New Roman" pitchFamily="18" charset="0"/>
                <a:cs typeface="Times New Roman" pitchFamily="18" charset="0"/>
              </a:rPr>
              <a:t> </a:t>
            </a:r>
            <a:r>
              <a:rPr lang="ru-RU" sz="2000" b="1" dirty="0" smtClean="0">
                <a:solidFill>
                  <a:srgbClr val="20AC63"/>
                </a:solidFill>
                <a:latin typeface="Times New Roman" pitchFamily="18" charset="0"/>
                <a:cs typeface="Times New Roman" pitchFamily="18" charset="0"/>
              </a:rPr>
              <a:t>Признаки идентификации</a:t>
            </a:r>
          </a:p>
          <a:p>
            <a:endParaRPr lang="ru-RU" dirty="0"/>
          </a:p>
        </p:txBody>
      </p:sp>
      <p:sp>
        <p:nvSpPr>
          <p:cNvPr id="3" name="Номер слайда 2"/>
          <p:cNvSpPr>
            <a:spLocks noGrp="1"/>
          </p:cNvSpPr>
          <p:nvPr>
            <p:ph type="sldNum" sz="quarter" idx="12"/>
          </p:nvPr>
        </p:nvSpPr>
        <p:spPr/>
        <p:txBody>
          <a:bodyPr/>
          <a:lstStyle/>
          <a:p>
            <a:fld id="{725C68B6-61C2-468F-89AB-4B9F7531AA68}" type="slidenum">
              <a:rPr lang="ru-RU" smtClean="0"/>
              <a:pPr/>
              <a:t>32</a:t>
            </a:fld>
            <a:endParaRPr lang="ru-RU" dirty="0"/>
          </a:p>
        </p:txBody>
      </p:sp>
      <p:sp>
        <p:nvSpPr>
          <p:cNvPr id="4" name="Заголовок 3"/>
          <p:cNvSpPr>
            <a:spLocks noGrp="1"/>
          </p:cNvSpPr>
          <p:nvPr>
            <p:ph type="title"/>
          </p:nvPr>
        </p:nvSpPr>
        <p:spPr>
          <a:xfrm>
            <a:off x="467544" y="188640"/>
            <a:ext cx="8229600" cy="1354162"/>
          </a:xfrm>
        </p:spPr>
        <p:txBody>
          <a:bodyPr>
            <a:noAutofit/>
          </a:bodyPr>
          <a:lstStyle/>
          <a:p>
            <a:pPr algn="ctr"/>
            <a:r>
              <a:rPr lang="ru-RU" sz="2800" dirty="0" smtClean="0">
                <a:solidFill>
                  <a:srgbClr val="17A3D5"/>
                </a:solidFill>
                <a:effectLst/>
                <a:latin typeface="Cambria" panose="02040503050406030204" pitchFamily="18" charset="0"/>
                <a:cs typeface="Times New Roman" pitchFamily="18" charset="0"/>
              </a:rPr>
              <a:t>Федеральный закон от 30.12.2009 N 384-ФЗ</a:t>
            </a:r>
            <a:br>
              <a:rPr lang="ru-RU" sz="2800" dirty="0" smtClean="0">
                <a:solidFill>
                  <a:srgbClr val="17A3D5"/>
                </a:solidFill>
                <a:effectLst/>
                <a:latin typeface="Cambria" panose="02040503050406030204" pitchFamily="18" charset="0"/>
                <a:cs typeface="Times New Roman" pitchFamily="18" charset="0"/>
              </a:rPr>
            </a:br>
            <a:r>
              <a:rPr lang="ru-RU" sz="2000" dirty="0" smtClean="0">
                <a:solidFill>
                  <a:srgbClr val="17A3D5"/>
                </a:solidFill>
                <a:effectLst/>
                <a:latin typeface="Cambria" panose="02040503050406030204" pitchFamily="18" charset="0"/>
                <a:cs typeface="Times New Roman" pitchFamily="18" charset="0"/>
              </a:rPr>
              <a:t>(ред. от 02.07.2013)</a:t>
            </a:r>
            <a:r>
              <a:rPr lang="ru-RU" sz="2800" dirty="0" smtClean="0">
                <a:solidFill>
                  <a:srgbClr val="17A3D5"/>
                </a:solidFill>
                <a:effectLst/>
                <a:latin typeface="Cambria" panose="02040503050406030204" pitchFamily="18" charset="0"/>
                <a:cs typeface="Times New Roman" pitchFamily="18" charset="0"/>
              </a:rPr>
              <a:t/>
            </a:r>
            <a:br>
              <a:rPr lang="ru-RU" sz="2800" dirty="0" smtClean="0">
                <a:solidFill>
                  <a:srgbClr val="17A3D5"/>
                </a:solidFill>
                <a:effectLst/>
                <a:latin typeface="Cambria" panose="02040503050406030204" pitchFamily="18" charset="0"/>
                <a:cs typeface="Times New Roman" pitchFamily="18" charset="0"/>
              </a:rPr>
            </a:br>
            <a:r>
              <a:rPr lang="ru-RU" sz="2800" dirty="0" smtClean="0">
                <a:solidFill>
                  <a:srgbClr val="17A3D5"/>
                </a:solidFill>
                <a:effectLst/>
                <a:latin typeface="Cambria" panose="02040503050406030204" pitchFamily="18" charset="0"/>
                <a:cs typeface="Times New Roman" pitchFamily="18" charset="0"/>
              </a:rPr>
              <a:t>"Технический регламент о безопасности зданий и сооружений"</a:t>
            </a:r>
            <a:endParaRPr lang="ru-RU" sz="2800" dirty="0">
              <a:latin typeface="Cambria" panose="02040503050406030204" pitchFamily="18" charset="0"/>
            </a:endParaRPr>
          </a:p>
        </p:txBody>
      </p:sp>
      <p:sp>
        <p:nvSpPr>
          <p:cNvPr id="13" name="Прямоугольник 12"/>
          <p:cNvSpPr/>
          <p:nvPr/>
        </p:nvSpPr>
        <p:spPr>
          <a:xfrm>
            <a:off x="3491880" y="6093296"/>
            <a:ext cx="1728192" cy="504056"/>
          </a:xfrm>
          <a:prstGeom prst="rect">
            <a:avLst/>
          </a:prstGeom>
          <a:solidFill>
            <a:schemeClr val="accent1">
              <a:lumMod val="20000"/>
              <a:lumOff val="8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solidFill>
                  <a:schemeClr val="tx1"/>
                </a:solidFill>
              </a:rPr>
              <a:t>Назначение</a:t>
            </a:r>
            <a:endParaRPr lang="ru-RU" dirty="0">
              <a:solidFill>
                <a:schemeClr val="tx1"/>
              </a:solidFill>
            </a:endParaRPr>
          </a:p>
        </p:txBody>
      </p:sp>
      <p:sp>
        <p:nvSpPr>
          <p:cNvPr id="15" name="Прямоугольник 14"/>
          <p:cNvSpPr/>
          <p:nvPr/>
        </p:nvSpPr>
        <p:spPr>
          <a:xfrm>
            <a:off x="395536" y="2636912"/>
            <a:ext cx="3528392" cy="432048"/>
          </a:xfrm>
          <a:prstGeom prst="rect">
            <a:avLst/>
          </a:prstGeom>
          <a:solidFill>
            <a:schemeClr val="accent1">
              <a:lumMod val="20000"/>
              <a:lumOff val="8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solidFill>
                  <a:schemeClr val="tx1"/>
                </a:solidFill>
              </a:rPr>
              <a:t>Уровень ответственности</a:t>
            </a:r>
            <a:endParaRPr lang="ru-RU" dirty="0">
              <a:solidFill>
                <a:schemeClr val="tx1"/>
              </a:solidFill>
            </a:endParaRPr>
          </a:p>
        </p:txBody>
      </p:sp>
      <p:sp>
        <p:nvSpPr>
          <p:cNvPr id="16" name="Прямоугольник 15"/>
          <p:cNvSpPr/>
          <p:nvPr/>
        </p:nvSpPr>
        <p:spPr>
          <a:xfrm>
            <a:off x="4716016" y="2636912"/>
            <a:ext cx="4176464" cy="1728192"/>
          </a:xfrm>
          <a:prstGeom prst="rect">
            <a:avLst/>
          </a:prstGeom>
          <a:solidFill>
            <a:schemeClr val="accent1">
              <a:lumMod val="20000"/>
              <a:lumOff val="8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solidFill>
                  <a:schemeClr val="tx1"/>
                </a:solidFill>
              </a:rPr>
              <a:t>Принадлежность к объектам транспортной инфраструктуры и к другим объектам, </a:t>
            </a:r>
            <a:r>
              <a:rPr lang="ru-RU" sz="1600" dirty="0" smtClean="0">
                <a:solidFill>
                  <a:schemeClr val="tx1"/>
                </a:solidFill>
              </a:rPr>
              <a:t>функционально-технологические особенности которых влияют на их безопасность</a:t>
            </a:r>
            <a:endParaRPr lang="ru-RU" sz="1600" dirty="0">
              <a:solidFill>
                <a:schemeClr val="tx1"/>
              </a:solidFill>
            </a:endParaRPr>
          </a:p>
        </p:txBody>
      </p:sp>
      <p:sp>
        <p:nvSpPr>
          <p:cNvPr id="17" name="Прямоугольник 16"/>
          <p:cNvSpPr/>
          <p:nvPr/>
        </p:nvSpPr>
        <p:spPr>
          <a:xfrm>
            <a:off x="395536" y="3284984"/>
            <a:ext cx="3528392" cy="720080"/>
          </a:xfrm>
          <a:prstGeom prst="rect">
            <a:avLst/>
          </a:prstGeom>
          <a:solidFill>
            <a:schemeClr val="accent1">
              <a:lumMod val="20000"/>
              <a:lumOff val="8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solidFill>
                  <a:schemeClr val="tx1"/>
                </a:solidFill>
              </a:rPr>
              <a:t>Принадлежность к опасным производственным объектам</a:t>
            </a:r>
            <a:endParaRPr lang="ru-RU" dirty="0">
              <a:solidFill>
                <a:schemeClr val="tx1"/>
              </a:solidFill>
            </a:endParaRPr>
          </a:p>
        </p:txBody>
      </p:sp>
      <p:sp>
        <p:nvSpPr>
          <p:cNvPr id="18" name="Прямоугольник 17"/>
          <p:cNvSpPr/>
          <p:nvPr/>
        </p:nvSpPr>
        <p:spPr>
          <a:xfrm>
            <a:off x="4716016" y="4581128"/>
            <a:ext cx="4176464" cy="1224136"/>
          </a:xfrm>
          <a:prstGeom prst="rect">
            <a:avLst/>
          </a:prstGeom>
          <a:solidFill>
            <a:schemeClr val="accent1">
              <a:lumMod val="20000"/>
              <a:lumOff val="8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solidFill>
                  <a:schemeClr val="tx1"/>
                </a:solidFill>
              </a:rPr>
              <a:t>Возможность опасных природных процессов и явлений и техногенных воздействий на используемой территории</a:t>
            </a:r>
            <a:endParaRPr lang="ru-RU" dirty="0">
              <a:solidFill>
                <a:schemeClr val="tx1"/>
              </a:solidFill>
            </a:endParaRPr>
          </a:p>
        </p:txBody>
      </p:sp>
      <p:sp>
        <p:nvSpPr>
          <p:cNvPr id="19" name="Прямоугольник 18"/>
          <p:cNvSpPr/>
          <p:nvPr/>
        </p:nvSpPr>
        <p:spPr>
          <a:xfrm>
            <a:off x="395536" y="5013176"/>
            <a:ext cx="3528392" cy="792088"/>
          </a:xfrm>
          <a:prstGeom prst="rect">
            <a:avLst/>
          </a:prstGeom>
          <a:solidFill>
            <a:schemeClr val="accent1">
              <a:lumMod val="20000"/>
              <a:lumOff val="8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solidFill>
                  <a:schemeClr val="tx1"/>
                </a:solidFill>
              </a:rPr>
              <a:t>Наличие помещений с постоянным пребыванием людей</a:t>
            </a:r>
            <a:endParaRPr lang="ru-RU" dirty="0">
              <a:solidFill>
                <a:schemeClr val="tx1"/>
              </a:solidFill>
            </a:endParaRPr>
          </a:p>
        </p:txBody>
      </p:sp>
      <p:sp>
        <p:nvSpPr>
          <p:cNvPr id="20" name="Прямоугольник 19"/>
          <p:cNvSpPr/>
          <p:nvPr/>
        </p:nvSpPr>
        <p:spPr>
          <a:xfrm>
            <a:off x="395536" y="4293096"/>
            <a:ext cx="3528392" cy="504056"/>
          </a:xfrm>
          <a:prstGeom prst="rect">
            <a:avLst/>
          </a:prstGeom>
          <a:solidFill>
            <a:schemeClr val="accent1">
              <a:lumMod val="20000"/>
              <a:lumOff val="8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solidFill>
                  <a:schemeClr val="tx1"/>
                </a:solidFill>
              </a:rPr>
              <a:t>Пожарная и взрывопожарная опасность</a:t>
            </a:r>
            <a:endParaRPr lang="ru-RU" dirty="0">
              <a:solidFill>
                <a:schemeClr val="tx1"/>
              </a:solidFill>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539552" y="1916832"/>
            <a:ext cx="8229600" cy="3744416"/>
          </a:xfrm>
        </p:spPr>
        <p:txBody>
          <a:bodyPr>
            <a:normAutofit/>
          </a:bodyPr>
          <a:lstStyle/>
          <a:p>
            <a:pPr algn="ctr">
              <a:buNone/>
            </a:pPr>
            <a:r>
              <a:rPr lang="ru-RU" sz="2400" b="1" dirty="0" smtClean="0">
                <a:solidFill>
                  <a:srgbClr val="20AC63"/>
                </a:solidFill>
                <a:latin typeface="Times New Roman" pitchFamily="18" charset="0"/>
                <a:cs typeface="Times New Roman" pitchFamily="18" charset="0"/>
              </a:rPr>
              <a:t>Статья 4. Идентификация зданий и сооружений</a:t>
            </a:r>
          </a:p>
          <a:p>
            <a:pPr algn="ctr">
              <a:buNone/>
            </a:pPr>
            <a:endParaRPr lang="ru-RU" sz="2400" b="1" i="1" dirty="0" smtClean="0">
              <a:solidFill>
                <a:srgbClr val="20AC63"/>
              </a:solidFill>
              <a:latin typeface="Times New Roman" pitchFamily="18" charset="0"/>
              <a:cs typeface="Times New Roman" pitchFamily="18" charset="0"/>
            </a:endParaRPr>
          </a:p>
          <a:p>
            <a:pPr>
              <a:buNone/>
            </a:pPr>
            <a:r>
              <a:rPr lang="ru-RU" sz="2200" dirty="0" smtClean="0"/>
              <a:t> </a:t>
            </a:r>
            <a:r>
              <a:rPr lang="ru-RU" sz="2200" dirty="0" smtClean="0">
                <a:latin typeface="Times New Roman" pitchFamily="18" charset="0"/>
                <a:cs typeface="Times New Roman" pitchFamily="18" charset="0"/>
              </a:rPr>
              <a:t>В результате идентификации здания или сооружения здание или сооружение должно быть отнесено к одному из следующих уровней ответственности:</a:t>
            </a:r>
          </a:p>
          <a:p>
            <a:endParaRPr lang="ru-RU" dirty="0"/>
          </a:p>
        </p:txBody>
      </p:sp>
      <p:sp>
        <p:nvSpPr>
          <p:cNvPr id="3" name="Номер слайда 2"/>
          <p:cNvSpPr>
            <a:spLocks noGrp="1"/>
          </p:cNvSpPr>
          <p:nvPr>
            <p:ph type="sldNum" sz="quarter" idx="12"/>
          </p:nvPr>
        </p:nvSpPr>
        <p:spPr/>
        <p:txBody>
          <a:bodyPr/>
          <a:lstStyle/>
          <a:p>
            <a:fld id="{725C68B6-61C2-468F-89AB-4B9F7531AA68}" type="slidenum">
              <a:rPr lang="ru-RU" smtClean="0"/>
              <a:pPr/>
              <a:t>33</a:t>
            </a:fld>
            <a:endParaRPr lang="ru-RU" dirty="0"/>
          </a:p>
        </p:txBody>
      </p:sp>
      <p:sp>
        <p:nvSpPr>
          <p:cNvPr id="4" name="Заголовок 3"/>
          <p:cNvSpPr>
            <a:spLocks noGrp="1"/>
          </p:cNvSpPr>
          <p:nvPr>
            <p:ph type="title"/>
          </p:nvPr>
        </p:nvSpPr>
        <p:spPr>
          <a:xfrm>
            <a:off x="457200" y="274638"/>
            <a:ext cx="8229600" cy="1282154"/>
          </a:xfrm>
        </p:spPr>
        <p:txBody>
          <a:bodyPr>
            <a:normAutofit fontScale="90000"/>
          </a:bodyPr>
          <a:lstStyle/>
          <a:p>
            <a:pPr algn="ctr"/>
            <a:r>
              <a:rPr lang="ru-RU" sz="2700" dirty="0" smtClean="0">
                <a:solidFill>
                  <a:srgbClr val="17A3D5"/>
                </a:solidFill>
                <a:effectLst/>
                <a:latin typeface="Cambria" panose="02040503050406030204" pitchFamily="18" charset="0"/>
                <a:cs typeface="Times New Roman" pitchFamily="18" charset="0"/>
              </a:rPr>
              <a:t>Федеральный закон от 30.12.2009 N 384-ФЗ</a:t>
            </a:r>
            <a:br>
              <a:rPr lang="ru-RU" sz="2700" dirty="0" smtClean="0">
                <a:solidFill>
                  <a:srgbClr val="17A3D5"/>
                </a:solidFill>
                <a:effectLst/>
                <a:latin typeface="Cambria" panose="02040503050406030204" pitchFamily="18" charset="0"/>
                <a:cs typeface="Times New Roman" pitchFamily="18" charset="0"/>
              </a:rPr>
            </a:br>
            <a:r>
              <a:rPr lang="ru-RU" sz="2200" dirty="0" smtClean="0">
                <a:solidFill>
                  <a:srgbClr val="17A3D5"/>
                </a:solidFill>
                <a:effectLst/>
                <a:latin typeface="Cambria" panose="02040503050406030204" pitchFamily="18" charset="0"/>
                <a:cs typeface="Times New Roman" pitchFamily="18" charset="0"/>
              </a:rPr>
              <a:t>(ред. от 02.07.2013)</a:t>
            </a:r>
            <a:r>
              <a:rPr lang="ru-RU" sz="2700" dirty="0" smtClean="0">
                <a:solidFill>
                  <a:srgbClr val="17A3D5"/>
                </a:solidFill>
                <a:effectLst/>
                <a:latin typeface="Cambria" panose="02040503050406030204" pitchFamily="18" charset="0"/>
                <a:cs typeface="Times New Roman" pitchFamily="18" charset="0"/>
              </a:rPr>
              <a:t/>
            </a:r>
            <a:br>
              <a:rPr lang="ru-RU" sz="2700" dirty="0" smtClean="0">
                <a:solidFill>
                  <a:srgbClr val="17A3D5"/>
                </a:solidFill>
                <a:effectLst/>
                <a:latin typeface="Cambria" panose="02040503050406030204" pitchFamily="18" charset="0"/>
                <a:cs typeface="Times New Roman" pitchFamily="18" charset="0"/>
              </a:rPr>
            </a:br>
            <a:r>
              <a:rPr lang="ru-RU" sz="2700" dirty="0" smtClean="0">
                <a:solidFill>
                  <a:srgbClr val="17A3D5"/>
                </a:solidFill>
                <a:effectLst/>
                <a:latin typeface="Cambria" panose="02040503050406030204" pitchFamily="18" charset="0"/>
                <a:cs typeface="Times New Roman" pitchFamily="18" charset="0"/>
              </a:rPr>
              <a:t>"Технический регламент о безопасности зданий и сооружений"</a:t>
            </a:r>
            <a:endParaRPr lang="ru-RU" sz="2700" dirty="0">
              <a:latin typeface="Cambria" panose="02040503050406030204" pitchFamily="18" charset="0"/>
            </a:endParaRPr>
          </a:p>
        </p:txBody>
      </p:sp>
      <p:graphicFrame>
        <p:nvGraphicFramePr>
          <p:cNvPr id="5" name="Схема 4"/>
          <p:cNvGraphicFramePr/>
          <p:nvPr/>
        </p:nvGraphicFramePr>
        <p:xfrm>
          <a:off x="2987824" y="4077072"/>
          <a:ext cx="3672408" cy="244827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467544" y="2060848"/>
            <a:ext cx="8229600" cy="3315824"/>
          </a:xfrm>
        </p:spPr>
        <p:txBody>
          <a:bodyPr>
            <a:normAutofit fontScale="92500"/>
          </a:bodyPr>
          <a:lstStyle/>
          <a:p>
            <a:pPr algn="ctr">
              <a:buNone/>
            </a:pPr>
            <a:r>
              <a:rPr lang="ru-RU" sz="2400" b="1" dirty="0" smtClean="0">
                <a:solidFill>
                  <a:srgbClr val="20AC63"/>
                </a:solidFill>
                <a:latin typeface="Times New Roman" pitchFamily="18" charset="0"/>
                <a:cs typeface="Times New Roman" pitchFamily="18" charset="0"/>
              </a:rPr>
              <a:t>Статья 4. Идентификация зданий и сооружений</a:t>
            </a:r>
          </a:p>
          <a:p>
            <a:pPr algn="ctr">
              <a:buNone/>
            </a:pPr>
            <a:endParaRPr lang="ru-RU" sz="2400" b="1" i="1" dirty="0" smtClean="0">
              <a:solidFill>
                <a:srgbClr val="20AC63"/>
              </a:solidFill>
              <a:latin typeface="Times New Roman" pitchFamily="18" charset="0"/>
              <a:cs typeface="Times New Roman" pitchFamily="18" charset="0"/>
            </a:endParaRPr>
          </a:p>
          <a:p>
            <a:pPr>
              <a:spcAft>
                <a:spcPts val="800"/>
              </a:spcAft>
              <a:buNone/>
            </a:pPr>
            <a:r>
              <a:rPr lang="ru-RU" sz="2200" dirty="0" smtClean="0">
                <a:latin typeface="Times New Roman" pitchFamily="18" charset="0"/>
                <a:cs typeface="Times New Roman" pitchFamily="18" charset="0"/>
              </a:rPr>
              <a:t>К зданиям и сооружениям </a:t>
            </a:r>
            <a:r>
              <a:rPr lang="ru-RU" sz="2200" b="1" dirty="0" smtClean="0">
                <a:solidFill>
                  <a:srgbClr val="20AC63"/>
                </a:solidFill>
                <a:latin typeface="Times New Roman" pitchFamily="18" charset="0"/>
                <a:cs typeface="Times New Roman" pitchFamily="18" charset="0"/>
              </a:rPr>
              <a:t>повышенного уровня ответственности</a:t>
            </a:r>
            <a:r>
              <a:rPr lang="ru-RU" sz="2200" b="1" i="1" dirty="0" smtClean="0">
                <a:solidFill>
                  <a:srgbClr val="20AC63"/>
                </a:solidFill>
                <a:latin typeface="Times New Roman" pitchFamily="18" charset="0"/>
                <a:cs typeface="Times New Roman" pitchFamily="18" charset="0"/>
              </a:rPr>
              <a:t> </a:t>
            </a:r>
            <a:r>
              <a:rPr lang="ru-RU" sz="2200" dirty="0" smtClean="0">
                <a:latin typeface="Times New Roman" pitchFamily="18" charset="0"/>
                <a:cs typeface="Times New Roman" pitchFamily="18" charset="0"/>
              </a:rPr>
              <a:t>относятся здания и сооружения, отнесенные в соответствии с Градостроительным кодексом Российской Федерации к </a:t>
            </a:r>
          </a:p>
          <a:p>
            <a:pPr>
              <a:spcAft>
                <a:spcPts val="800"/>
              </a:spcAft>
            </a:pPr>
            <a:r>
              <a:rPr lang="ru-RU" sz="2200" dirty="0" smtClean="0">
                <a:latin typeface="Times New Roman" pitchFamily="18" charset="0"/>
                <a:cs typeface="Times New Roman" pitchFamily="18" charset="0"/>
              </a:rPr>
              <a:t>особо опасным</a:t>
            </a:r>
          </a:p>
          <a:p>
            <a:pPr>
              <a:spcAft>
                <a:spcPts val="800"/>
              </a:spcAft>
            </a:pPr>
            <a:r>
              <a:rPr lang="ru-RU" sz="2200" dirty="0" smtClean="0">
                <a:latin typeface="Times New Roman" pitchFamily="18" charset="0"/>
                <a:cs typeface="Times New Roman" pitchFamily="18" charset="0"/>
              </a:rPr>
              <a:t>технически сложным </a:t>
            </a:r>
          </a:p>
          <a:p>
            <a:pPr>
              <a:spcAft>
                <a:spcPts val="800"/>
              </a:spcAft>
            </a:pPr>
            <a:r>
              <a:rPr lang="ru-RU" sz="2200" dirty="0" smtClean="0">
                <a:latin typeface="Times New Roman" pitchFamily="18" charset="0"/>
                <a:cs typeface="Times New Roman" pitchFamily="18" charset="0"/>
              </a:rPr>
              <a:t>или уникальным объектам</a:t>
            </a:r>
            <a:endParaRPr lang="ru-RU" sz="2200" dirty="0">
              <a:latin typeface="Times New Roman" pitchFamily="18" charset="0"/>
              <a:cs typeface="Times New Roman" pitchFamily="18" charset="0"/>
            </a:endParaRPr>
          </a:p>
        </p:txBody>
      </p:sp>
      <p:sp>
        <p:nvSpPr>
          <p:cNvPr id="3" name="Номер слайда 2"/>
          <p:cNvSpPr>
            <a:spLocks noGrp="1"/>
          </p:cNvSpPr>
          <p:nvPr>
            <p:ph type="sldNum" sz="quarter" idx="12"/>
          </p:nvPr>
        </p:nvSpPr>
        <p:spPr/>
        <p:txBody>
          <a:bodyPr/>
          <a:lstStyle/>
          <a:p>
            <a:fld id="{725C68B6-61C2-468F-89AB-4B9F7531AA68}" type="slidenum">
              <a:rPr lang="ru-RU" smtClean="0"/>
              <a:pPr/>
              <a:t>34</a:t>
            </a:fld>
            <a:endParaRPr lang="ru-RU" dirty="0"/>
          </a:p>
        </p:txBody>
      </p:sp>
      <p:sp>
        <p:nvSpPr>
          <p:cNvPr id="4" name="Заголовок 3"/>
          <p:cNvSpPr>
            <a:spLocks noGrp="1"/>
          </p:cNvSpPr>
          <p:nvPr>
            <p:ph type="title"/>
          </p:nvPr>
        </p:nvSpPr>
        <p:spPr>
          <a:xfrm>
            <a:off x="395536" y="188640"/>
            <a:ext cx="8229600" cy="1282154"/>
          </a:xfrm>
        </p:spPr>
        <p:txBody>
          <a:bodyPr>
            <a:noAutofit/>
          </a:bodyPr>
          <a:lstStyle/>
          <a:p>
            <a:pPr algn="ctr"/>
            <a:r>
              <a:rPr lang="ru-RU" sz="2400" dirty="0" smtClean="0">
                <a:solidFill>
                  <a:srgbClr val="17A3D5"/>
                </a:solidFill>
                <a:effectLst/>
                <a:latin typeface="Cambria" panose="02040503050406030204" pitchFamily="18" charset="0"/>
                <a:cs typeface="Times New Roman" pitchFamily="18" charset="0"/>
              </a:rPr>
              <a:t>Федеральный закон от 30.12.2009 N 384-ФЗ</a:t>
            </a:r>
            <a:br>
              <a:rPr lang="ru-RU" sz="2400" dirty="0" smtClean="0">
                <a:solidFill>
                  <a:srgbClr val="17A3D5"/>
                </a:solidFill>
                <a:effectLst/>
                <a:latin typeface="Cambria" panose="02040503050406030204" pitchFamily="18" charset="0"/>
                <a:cs typeface="Times New Roman" pitchFamily="18" charset="0"/>
              </a:rPr>
            </a:br>
            <a:r>
              <a:rPr lang="ru-RU" sz="2000" dirty="0" smtClean="0">
                <a:solidFill>
                  <a:srgbClr val="17A3D5"/>
                </a:solidFill>
                <a:effectLst/>
                <a:latin typeface="Cambria" panose="02040503050406030204" pitchFamily="18" charset="0"/>
                <a:cs typeface="Times New Roman" pitchFamily="18" charset="0"/>
              </a:rPr>
              <a:t>(ред. от 02.07.2013)</a:t>
            </a:r>
            <a:r>
              <a:rPr lang="ru-RU" sz="2400" dirty="0" smtClean="0">
                <a:solidFill>
                  <a:srgbClr val="17A3D5"/>
                </a:solidFill>
                <a:effectLst/>
                <a:latin typeface="Cambria" panose="02040503050406030204" pitchFamily="18" charset="0"/>
                <a:cs typeface="Times New Roman" pitchFamily="18" charset="0"/>
              </a:rPr>
              <a:t/>
            </a:r>
            <a:br>
              <a:rPr lang="ru-RU" sz="2400" dirty="0" smtClean="0">
                <a:solidFill>
                  <a:srgbClr val="17A3D5"/>
                </a:solidFill>
                <a:effectLst/>
                <a:latin typeface="Cambria" panose="02040503050406030204" pitchFamily="18" charset="0"/>
                <a:cs typeface="Times New Roman" pitchFamily="18" charset="0"/>
              </a:rPr>
            </a:br>
            <a:r>
              <a:rPr lang="ru-RU" sz="2400" dirty="0" smtClean="0">
                <a:solidFill>
                  <a:srgbClr val="17A3D5"/>
                </a:solidFill>
                <a:effectLst/>
                <a:latin typeface="Cambria" panose="02040503050406030204" pitchFamily="18" charset="0"/>
                <a:cs typeface="Times New Roman" pitchFamily="18" charset="0"/>
              </a:rPr>
              <a:t>"Технический регламент о безопасности зданий и сооружений"</a:t>
            </a:r>
            <a:endParaRPr lang="ru-RU" sz="2400" dirty="0">
              <a:latin typeface="Cambria" panose="02040503050406030204" pitchFamily="18" charset="0"/>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467544" y="2204864"/>
            <a:ext cx="8229600" cy="2736304"/>
          </a:xfrm>
        </p:spPr>
        <p:txBody>
          <a:bodyPr/>
          <a:lstStyle/>
          <a:p>
            <a:pPr algn="ctr">
              <a:buNone/>
            </a:pPr>
            <a:r>
              <a:rPr lang="ru-RU" sz="2400" b="1" dirty="0" smtClean="0">
                <a:solidFill>
                  <a:srgbClr val="20AC63"/>
                </a:solidFill>
                <a:latin typeface="Times New Roman" pitchFamily="18" charset="0"/>
                <a:cs typeface="Times New Roman" pitchFamily="18" charset="0"/>
              </a:rPr>
              <a:t>Статья 4. Идентификация зданий и сооружений</a:t>
            </a:r>
          </a:p>
          <a:p>
            <a:pPr algn="ctr">
              <a:buNone/>
            </a:pPr>
            <a:endParaRPr lang="ru-RU" sz="2400" b="1" i="1" dirty="0" smtClean="0">
              <a:solidFill>
                <a:srgbClr val="20AC63"/>
              </a:solidFill>
              <a:latin typeface="Times New Roman" pitchFamily="18" charset="0"/>
              <a:cs typeface="Times New Roman" pitchFamily="18" charset="0"/>
            </a:endParaRPr>
          </a:p>
          <a:p>
            <a:r>
              <a:rPr lang="ru-RU" sz="2400" dirty="0" smtClean="0">
                <a:latin typeface="Times New Roman" pitchFamily="18" charset="0"/>
                <a:cs typeface="Times New Roman" pitchFamily="18" charset="0"/>
              </a:rPr>
              <a:t> К зданиям и сооружениям нормального уровня ответственности относятся все здания и сооружения, за исключением зданий и сооружений повышенного и пониженного уровней ответственности</a:t>
            </a:r>
            <a:endParaRPr lang="ru-RU" sz="2400" dirty="0">
              <a:latin typeface="Times New Roman" pitchFamily="18" charset="0"/>
              <a:cs typeface="Times New Roman" pitchFamily="18" charset="0"/>
            </a:endParaRPr>
          </a:p>
        </p:txBody>
      </p:sp>
      <p:sp>
        <p:nvSpPr>
          <p:cNvPr id="3" name="Номер слайда 2"/>
          <p:cNvSpPr>
            <a:spLocks noGrp="1"/>
          </p:cNvSpPr>
          <p:nvPr>
            <p:ph type="sldNum" sz="quarter" idx="12"/>
          </p:nvPr>
        </p:nvSpPr>
        <p:spPr/>
        <p:txBody>
          <a:bodyPr/>
          <a:lstStyle/>
          <a:p>
            <a:fld id="{725C68B6-61C2-468F-89AB-4B9F7531AA68}" type="slidenum">
              <a:rPr lang="ru-RU" smtClean="0"/>
              <a:pPr/>
              <a:t>35</a:t>
            </a:fld>
            <a:endParaRPr lang="ru-RU" dirty="0"/>
          </a:p>
        </p:txBody>
      </p:sp>
      <p:sp>
        <p:nvSpPr>
          <p:cNvPr id="4" name="Заголовок 3"/>
          <p:cNvSpPr>
            <a:spLocks noGrp="1"/>
          </p:cNvSpPr>
          <p:nvPr>
            <p:ph type="title"/>
          </p:nvPr>
        </p:nvSpPr>
        <p:spPr>
          <a:xfrm>
            <a:off x="457200" y="274638"/>
            <a:ext cx="8229600" cy="1282154"/>
          </a:xfrm>
        </p:spPr>
        <p:txBody>
          <a:bodyPr>
            <a:noAutofit/>
          </a:bodyPr>
          <a:lstStyle/>
          <a:p>
            <a:pPr algn="ctr"/>
            <a:r>
              <a:rPr lang="ru-RU" sz="2400" dirty="0" smtClean="0">
                <a:solidFill>
                  <a:srgbClr val="17A3D5"/>
                </a:solidFill>
                <a:effectLst/>
                <a:latin typeface="Cambria" panose="02040503050406030204" pitchFamily="18" charset="0"/>
                <a:cs typeface="Times New Roman" pitchFamily="18" charset="0"/>
              </a:rPr>
              <a:t>Федеральный закон от 30.12.2009 N 384-ФЗ</a:t>
            </a:r>
            <a:br>
              <a:rPr lang="ru-RU" sz="2400" dirty="0" smtClean="0">
                <a:solidFill>
                  <a:srgbClr val="17A3D5"/>
                </a:solidFill>
                <a:effectLst/>
                <a:latin typeface="Cambria" panose="02040503050406030204" pitchFamily="18" charset="0"/>
                <a:cs typeface="Times New Roman" pitchFamily="18" charset="0"/>
              </a:rPr>
            </a:br>
            <a:r>
              <a:rPr lang="ru-RU" sz="2400" dirty="0" smtClean="0">
                <a:solidFill>
                  <a:srgbClr val="17A3D5"/>
                </a:solidFill>
                <a:effectLst/>
                <a:latin typeface="Cambria" panose="02040503050406030204" pitchFamily="18" charset="0"/>
                <a:cs typeface="Times New Roman" pitchFamily="18" charset="0"/>
              </a:rPr>
              <a:t>(ред. от 02.07.2013)</a:t>
            </a:r>
            <a:br>
              <a:rPr lang="ru-RU" sz="2400" dirty="0" smtClean="0">
                <a:solidFill>
                  <a:srgbClr val="17A3D5"/>
                </a:solidFill>
                <a:effectLst/>
                <a:latin typeface="Cambria" panose="02040503050406030204" pitchFamily="18" charset="0"/>
                <a:cs typeface="Times New Roman" pitchFamily="18" charset="0"/>
              </a:rPr>
            </a:br>
            <a:r>
              <a:rPr lang="ru-RU" sz="2400" dirty="0" smtClean="0">
                <a:solidFill>
                  <a:srgbClr val="17A3D5"/>
                </a:solidFill>
                <a:effectLst/>
                <a:latin typeface="Cambria" panose="02040503050406030204" pitchFamily="18" charset="0"/>
                <a:cs typeface="Times New Roman" pitchFamily="18" charset="0"/>
              </a:rPr>
              <a:t>"Технический регламент о безопасности зданий и сооружений"</a:t>
            </a:r>
            <a:endParaRPr lang="ru-RU" sz="2400" dirty="0">
              <a:latin typeface="Cambria" panose="02040503050406030204" pitchFamily="18" charset="0"/>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428596" y="1785926"/>
            <a:ext cx="8229600" cy="4392488"/>
          </a:xfrm>
        </p:spPr>
        <p:txBody>
          <a:bodyPr>
            <a:normAutofit/>
          </a:bodyPr>
          <a:lstStyle/>
          <a:p>
            <a:pPr algn="ctr">
              <a:spcAft>
                <a:spcPts val="2000"/>
              </a:spcAft>
              <a:buNone/>
            </a:pPr>
            <a:r>
              <a:rPr lang="ru-RU" sz="2200" b="1" dirty="0" smtClean="0">
                <a:solidFill>
                  <a:srgbClr val="20AC63"/>
                </a:solidFill>
                <a:latin typeface="Times New Roman" pitchFamily="18" charset="0"/>
                <a:cs typeface="Times New Roman" pitchFamily="18" charset="0"/>
              </a:rPr>
              <a:t>Статья 4. Идентификация зданий и сооружений</a:t>
            </a:r>
          </a:p>
          <a:p>
            <a:pPr>
              <a:spcAft>
                <a:spcPts val="1000"/>
              </a:spcAft>
              <a:buNone/>
            </a:pPr>
            <a:r>
              <a:rPr lang="ru-RU" sz="2200" dirty="0" smtClean="0">
                <a:latin typeface="Times New Roman" pitchFamily="18" charset="0"/>
                <a:cs typeface="Times New Roman" pitchFamily="18" charset="0"/>
              </a:rPr>
              <a:t>К зданиям и сооружениям пониженного уровня ответственности относятся: </a:t>
            </a:r>
          </a:p>
          <a:p>
            <a:pPr>
              <a:spcAft>
                <a:spcPts val="1000"/>
              </a:spcAft>
            </a:pPr>
            <a:r>
              <a:rPr lang="ru-RU" sz="2200" dirty="0" smtClean="0">
                <a:latin typeface="Times New Roman" pitchFamily="18" charset="0"/>
                <a:cs typeface="Times New Roman" pitchFamily="18" charset="0"/>
              </a:rPr>
              <a:t>здания и сооружения</a:t>
            </a:r>
            <a:r>
              <a:rPr lang="ru-RU" sz="2200" b="1" i="1" dirty="0" smtClean="0">
                <a:solidFill>
                  <a:srgbClr val="7030A0"/>
                </a:solidFill>
                <a:latin typeface="Times New Roman" pitchFamily="18" charset="0"/>
                <a:cs typeface="Times New Roman" pitchFamily="18" charset="0"/>
              </a:rPr>
              <a:t> </a:t>
            </a:r>
            <a:r>
              <a:rPr lang="ru-RU" sz="2200" dirty="0" smtClean="0">
                <a:latin typeface="Times New Roman" pitchFamily="18" charset="0"/>
                <a:cs typeface="Times New Roman" pitchFamily="18" charset="0"/>
              </a:rPr>
              <a:t>временного</a:t>
            </a:r>
            <a:r>
              <a:rPr lang="ru-RU" sz="2200" b="1" i="1" dirty="0" smtClean="0">
                <a:solidFill>
                  <a:srgbClr val="7030A0"/>
                </a:solidFill>
                <a:latin typeface="Times New Roman" pitchFamily="18" charset="0"/>
                <a:cs typeface="Times New Roman" pitchFamily="18" charset="0"/>
              </a:rPr>
              <a:t> </a:t>
            </a:r>
            <a:r>
              <a:rPr lang="ru-RU" sz="2200" dirty="0" smtClean="0">
                <a:latin typeface="Times New Roman" pitchFamily="18" charset="0"/>
                <a:cs typeface="Times New Roman" pitchFamily="18" charset="0"/>
              </a:rPr>
              <a:t>(сезонного) назначения</a:t>
            </a:r>
          </a:p>
          <a:p>
            <a:r>
              <a:rPr lang="ru-RU" sz="2200" dirty="0" smtClean="0">
                <a:latin typeface="Times New Roman" pitchFamily="18" charset="0"/>
                <a:cs typeface="Times New Roman" pitchFamily="18" charset="0"/>
              </a:rPr>
              <a:t>здания и сооружения</a:t>
            </a:r>
            <a:r>
              <a:rPr lang="ru-RU" sz="2200" b="1" i="1" dirty="0" smtClean="0">
                <a:solidFill>
                  <a:srgbClr val="7030A0"/>
                </a:solidFill>
                <a:latin typeface="Times New Roman" pitchFamily="18" charset="0"/>
                <a:cs typeface="Times New Roman" pitchFamily="18" charset="0"/>
              </a:rPr>
              <a:t> </a:t>
            </a:r>
            <a:r>
              <a:rPr lang="ru-RU" sz="2200" dirty="0" smtClean="0">
                <a:latin typeface="Times New Roman" pitchFamily="18" charset="0"/>
                <a:cs typeface="Times New Roman" pitchFamily="18" charset="0"/>
              </a:rPr>
              <a:t>вспомогательного использования, связанные с осуществлением </a:t>
            </a:r>
          </a:p>
          <a:p>
            <a:pPr marL="720000">
              <a:buFont typeface="Wingdings" pitchFamily="2" charset="2"/>
              <a:buChar char="ü"/>
            </a:pPr>
            <a:r>
              <a:rPr lang="ru-RU" sz="2200" dirty="0" smtClean="0">
                <a:latin typeface="Times New Roman" pitchFamily="18" charset="0"/>
                <a:cs typeface="Times New Roman" pitchFamily="18" charset="0"/>
              </a:rPr>
              <a:t>строительства </a:t>
            </a:r>
          </a:p>
          <a:p>
            <a:pPr marL="720000">
              <a:buFont typeface="Wingdings" pitchFamily="2" charset="2"/>
              <a:buChar char="ü"/>
            </a:pPr>
            <a:r>
              <a:rPr lang="ru-RU" sz="2200" dirty="0" smtClean="0">
                <a:latin typeface="Times New Roman" pitchFamily="18" charset="0"/>
                <a:cs typeface="Times New Roman" pitchFamily="18" charset="0"/>
              </a:rPr>
              <a:t>реконструкции здания или сооружения</a:t>
            </a:r>
          </a:p>
          <a:p>
            <a:r>
              <a:rPr lang="ru-RU" sz="2200" dirty="0" smtClean="0">
                <a:latin typeface="Times New Roman" pitchFamily="18" charset="0"/>
                <a:cs typeface="Times New Roman" pitchFamily="18" charset="0"/>
              </a:rPr>
              <a:t>расположенные на земельных участках, предоставленных для индивидуального жилищного строительства</a:t>
            </a:r>
          </a:p>
          <a:p>
            <a:endParaRPr lang="ru-RU" sz="2200" dirty="0" smtClean="0">
              <a:latin typeface="Times New Roman" pitchFamily="18" charset="0"/>
              <a:cs typeface="Times New Roman" pitchFamily="18" charset="0"/>
            </a:endParaRPr>
          </a:p>
        </p:txBody>
      </p:sp>
      <p:sp>
        <p:nvSpPr>
          <p:cNvPr id="3" name="Номер слайда 2"/>
          <p:cNvSpPr>
            <a:spLocks noGrp="1"/>
          </p:cNvSpPr>
          <p:nvPr>
            <p:ph type="sldNum" sz="quarter" idx="12"/>
          </p:nvPr>
        </p:nvSpPr>
        <p:spPr/>
        <p:txBody>
          <a:bodyPr/>
          <a:lstStyle/>
          <a:p>
            <a:fld id="{725C68B6-61C2-468F-89AB-4B9F7531AA68}" type="slidenum">
              <a:rPr lang="ru-RU" smtClean="0"/>
              <a:pPr/>
              <a:t>36</a:t>
            </a:fld>
            <a:endParaRPr lang="ru-RU" dirty="0"/>
          </a:p>
        </p:txBody>
      </p:sp>
      <p:sp>
        <p:nvSpPr>
          <p:cNvPr id="4" name="Заголовок 3"/>
          <p:cNvSpPr>
            <a:spLocks noGrp="1"/>
          </p:cNvSpPr>
          <p:nvPr>
            <p:ph type="title"/>
          </p:nvPr>
        </p:nvSpPr>
        <p:spPr>
          <a:xfrm>
            <a:off x="457200" y="274638"/>
            <a:ext cx="8229600" cy="1282154"/>
          </a:xfrm>
        </p:spPr>
        <p:txBody>
          <a:bodyPr>
            <a:noAutofit/>
          </a:bodyPr>
          <a:lstStyle/>
          <a:p>
            <a:pPr algn="ctr"/>
            <a:r>
              <a:rPr lang="ru-RU" sz="2400" dirty="0" smtClean="0">
                <a:solidFill>
                  <a:srgbClr val="17A3D5"/>
                </a:solidFill>
                <a:effectLst/>
                <a:latin typeface="Cambria" panose="02040503050406030204" pitchFamily="18" charset="0"/>
                <a:cs typeface="Times New Roman" pitchFamily="18" charset="0"/>
              </a:rPr>
              <a:t>Федеральный закон от 30.12.2009 N 384-ФЗ</a:t>
            </a:r>
            <a:br>
              <a:rPr lang="ru-RU" sz="2400" dirty="0" smtClean="0">
                <a:solidFill>
                  <a:srgbClr val="17A3D5"/>
                </a:solidFill>
                <a:effectLst/>
                <a:latin typeface="Cambria" panose="02040503050406030204" pitchFamily="18" charset="0"/>
                <a:cs typeface="Times New Roman" pitchFamily="18" charset="0"/>
              </a:rPr>
            </a:br>
            <a:r>
              <a:rPr lang="ru-RU" sz="2000" dirty="0" smtClean="0">
                <a:solidFill>
                  <a:srgbClr val="17A3D5"/>
                </a:solidFill>
                <a:effectLst/>
                <a:latin typeface="Cambria" panose="02040503050406030204" pitchFamily="18" charset="0"/>
                <a:cs typeface="Times New Roman" pitchFamily="18" charset="0"/>
              </a:rPr>
              <a:t>(ред. от 02.07.2013)</a:t>
            </a:r>
            <a:r>
              <a:rPr lang="ru-RU" sz="2400" dirty="0" smtClean="0">
                <a:solidFill>
                  <a:srgbClr val="17A3D5"/>
                </a:solidFill>
                <a:effectLst/>
                <a:latin typeface="Cambria" panose="02040503050406030204" pitchFamily="18" charset="0"/>
                <a:cs typeface="Times New Roman" pitchFamily="18" charset="0"/>
              </a:rPr>
              <a:t/>
            </a:r>
            <a:br>
              <a:rPr lang="ru-RU" sz="2400" dirty="0" smtClean="0">
                <a:solidFill>
                  <a:srgbClr val="17A3D5"/>
                </a:solidFill>
                <a:effectLst/>
                <a:latin typeface="Cambria" panose="02040503050406030204" pitchFamily="18" charset="0"/>
                <a:cs typeface="Times New Roman" pitchFamily="18" charset="0"/>
              </a:rPr>
            </a:br>
            <a:r>
              <a:rPr lang="ru-RU" sz="2400" dirty="0" smtClean="0">
                <a:solidFill>
                  <a:srgbClr val="17A3D5"/>
                </a:solidFill>
                <a:effectLst/>
                <a:latin typeface="Cambria" panose="02040503050406030204" pitchFamily="18" charset="0"/>
                <a:cs typeface="Times New Roman" pitchFamily="18" charset="0"/>
              </a:rPr>
              <a:t>"Технический регламент о безопасности зданий и сооружений"</a:t>
            </a:r>
            <a:endParaRPr lang="ru-RU" sz="2400" dirty="0">
              <a:latin typeface="Cambria" panose="02040503050406030204" pitchFamily="18" charset="0"/>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357158" y="2143116"/>
            <a:ext cx="8229600" cy="3099800"/>
          </a:xfrm>
        </p:spPr>
        <p:txBody>
          <a:bodyPr>
            <a:normAutofit/>
          </a:bodyPr>
          <a:lstStyle/>
          <a:p>
            <a:pPr algn="ctr">
              <a:spcAft>
                <a:spcPts val="1000"/>
              </a:spcAft>
              <a:buNone/>
            </a:pPr>
            <a:r>
              <a:rPr lang="ru-RU" sz="2800" b="1" dirty="0" smtClean="0">
                <a:solidFill>
                  <a:srgbClr val="20AC63"/>
                </a:solidFill>
                <a:latin typeface="Times New Roman" pitchFamily="18" charset="0"/>
                <a:cs typeface="Times New Roman" pitchFamily="18" charset="0"/>
              </a:rPr>
              <a:t>Глава 3 </a:t>
            </a:r>
          </a:p>
          <a:p>
            <a:pPr algn="ctr">
              <a:spcAft>
                <a:spcPts val="1000"/>
              </a:spcAft>
              <a:buNone/>
            </a:pPr>
            <a:r>
              <a:rPr lang="ru-RU" sz="2400" b="1" dirty="0" smtClean="0">
                <a:solidFill>
                  <a:srgbClr val="20AC63"/>
                </a:solidFill>
                <a:latin typeface="Times New Roman" pitchFamily="18" charset="0"/>
                <a:cs typeface="Times New Roman" pitchFamily="18" charset="0"/>
              </a:rPr>
              <a:t>Требования к результатам </a:t>
            </a:r>
          </a:p>
          <a:p>
            <a:pPr algn="ctr">
              <a:spcAft>
                <a:spcPts val="1000"/>
              </a:spcAft>
              <a:buNone/>
            </a:pPr>
            <a:r>
              <a:rPr lang="ru-RU" sz="2400" b="1" dirty="0" smtClean="0">
                <a:solidFill>
                  <a:srgbClr val="20AC63"/>
                </a:solidFill>
                <a:latin typeface="Times New Roman" pitchFamily="18" charset="0"/>
                <a:cs typeface="Times New Roman" pitchFamily="18" charset="0"/>
              </a:rPr>
              <a:t>инженерных изысканий и проектной документации</a:t>
            </a:r>
          </a:p>
          <a:p>
            <a:pPr algn="ctr">
              <a:spcAft>
                <a:spcPts val="1000"/>
              </a:spcAft>
              <a:buNone/>
            </a:pPr>
            <a:r>
              <a:rPr lang="ru-RU" sz="2400" b="1" dirty="0" smtClean="0">
                <a:solidFill>
                  <a:srgbClr val="20AC63"/>
                </a:solidFill>
                <a:latin typeface="Times New Roman" pitchFamily="18" charset="0"/>
                <a:cs typeface="Times New Roman" pitchFamily="18" charset="0"/>
              </a:rPr>
              <a:t>в целях обеспечения безопасности зданий и сооружений</a:t>
            </a:r>
          </a:p>
        </p:txBody>
      </p:sp>
      <p:sp>
        <p:nvSpPr>
          <p:cNvPr id="3" name="Номер слайда 2"/>
          <p:cNvSpPr>
            <a:spLocks noGrp="1"/>
          </p:cNvSpPr>
          <p:nvPr>
            <p:ph type="sldNum" sz="quarter" idx="12"/>
          </p:nvPr>
        </p:nvSpPr>
        <p:spPr/>
        <p:txBody>
          <a:bodyPr/>
          <a:lstStyle/>
          <a:p>
            <a:fld id="{725C68B6-61C2-468F-89AB-4B9F7531AA68}" type="slidenum">
              <a:rPr lang="ru-RU" smtClean="0"/>
              <a:pPr/>
              <a:t>37</a:t>
            </a:fld>
            <a:endParaRPr lang="ru-RU" dirty="0"/>
          </a:p>
        </p:txBody>
      </p:sp>
      <p:sp>
        <p:nvSpPr>
          <p:cNvPr id="4" name="Заголовок 3"/>
          <p:cNvSpPr>
            <a:spLocks noGrp="1"/>
          </p:cNvSpPr>
          <p:nvPr>
            <p:ph type="title"/>
          </p:nvPr>
        </p:nvSpPr>
        <p:spPr>
          <a:xfrm>
            <a:off x="467544" y="188640"/>
            <a:ext cx="8229600" cy="1143000"/>
          </a:xfrm>
        </p:spPr>
        <p:txBody>
          <a:bodyPr>
            <a:noAutofit/>
          </a:bodyPr>
          <a:lstStyle/>
          <a:p>
            <a:pPr algn="ctr"/>
            <a:r>
              <a:rPr lang="ru-RU" sz="2400" dirty="0" smtClean="0">
                <a:solidFill>
                  <a:srgbClr val="17A3D5"/>
                </a:solidFill>
                <a:effectLst/>
                <a:latin typeface="Cambria" panose="02040503050406030204" pitchFamily="18" charset="0"/>
                <a:cs typeface="Times New Roman" pitchFamily="18" charset="0"/>
              </a:rPr>
              <a:t>Федеральный закон от 30.12.2009 N 384-ФЗ</a:t>
            </a:r>
            <a:br>
              <a:rPr lang="ru-RU" sz="2400" dirty="0" smtClean="0">
                <a:solidFill>
                  <a:srgbClr val="17A3D5"/>
                </a:solidFill>
                <a:effectLst/>
                <a:latin typeface="Cambria" panose="02040503050406030204" pitchFamily="18" charset="0"/>
                <a:cs typeface="Times New Roman" pitchFamily="18" charset="0"/>
              </a:rPr>
            </a:br>
            <a:r>
              <a:rPr lang="ru-RU" sz="2000" dirty="0" smtClean="0">
                <a:solidFill>
                  <a:srgbClr val="17A3D5"/>
                </a:solidFill>
                <a:effectLst/>
                <a:latin typeface="Cambria" panose="02040503050406030204" pitchFamily="18" charset="0"/>
                <a:cs typeface="Times New Roman" pitchFamily="18" charset="0"/>
              </a:rPr>
              <a:t>(ред. от 02.07.2013)</a:t>
            </a:r>
            <a:r>
              <a:rPr lang="ru-RU" sz="2400" dirty="0" smtClean="0">
                <a:solidFill>
                  <a:srgbClr val="17A3D5"/>
                </a:solidFill>
                <a:effectLst/>
                <a:latin typeface="Cambria" panose="02040503050406030204" pitchFamily="18" charset="0"/>
                <a:cs typeface="Times New Roman" pitchFamily="18" charset="0"/>
              </a:rPr>
              <a:t/>
            </a:r>
            <a:br>
              <a:rPr lang="ru-RU" sz="2400" dirty="0" smtClean="0">
                <a:solidFill>
                  <a:srgbClr val="17A3D5"/>
                </a:solidFill>
                <a:effectLst/>
                <a:latin typeface="Cambria" panose="02040503050406030204" pitchFamily="18" charset="0"/>
                <a:cs typeface="Times New Roman" pitchFamily="18" charset="0"/>
              </a:rPr>
            </a:br>
            <a:r>
              <a:rPr lang="ru-RU" sz="2400" dirty="0" smtClean="0">
                <a:solidFill>
                  <a:srgbClr val="17A3D5"/>
                </a:solidFill>
                <a:effectLst/>
                <a:latin typeface="Cambria" panose="02040503050406030204" pitchFamily="18" charset="0"/>
                <a:cs typeface="Times New Roman" pitchFamily="18" charset="0"/>
              </a:rPr>
              <a:t>"Технический регламент о безопасности зданий и сооружений"</a:t>
            </a:r>
            <a:endParaRPr lang="ru-RU" sz="2400" dirty="0">
              <a:latin typeface="Cambria" panose="02040503050406030204" pitchFamily="18" charset="0"/>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457200" y="1481328"/>
            <a:ext cx="8229600" cy="4683976"/>
          </a:xfrm>
        </p:spPr>
        <p:txBody>
          <a:bodyPr>
            <a:normAutofit/>
          </a:bodyPr>
          <a:lstStyle/>
          <a:p>
            <a:pPr algn="ctr">
              <a:spcAft>
                <a:spcPts val="1500"/>
              </a:spcAft>
              <a:buNone/>
            </a:pPr>
            <a:r>
              <a:rPr lang="ru-RU" sz="2000" b="1" dirty="0" smtClean="0">
                <a:solidFill>
                  <a:srgbClr val="20AC63"/>
                </a:solidFill>
                <a:latin typeface="Times New Roman" pitchFamily="18" charset="0"/>
                <a:cs typeface="Times New Roman" pitchFamily="18" charset="0"/>
              </a:rPr>
              <a:t>Статья 15. Общие требования к результатам инженерных изысканий и проектной документации</a:t>
            </a:r>
          </a:p>
          <a:p>
            <a:pPr>
              <a:lnSpc>
                <a:spcPct val="114000"/>
              </a:lnSpc>
              <a:spcAft>
                <a:spcPts val="1500"/>
              </a:spcAft>
              <a:buNone/>
            </a:pPr>
            <a:r>
              <a:rPr lang="ru-RU" sz="2000" dirty="0" smtClean="0">
                <a:latin typeface="Times New Roman" pitchFamily="18" charset="0"/>
                <a:cs typeface="Times New Roman" pitchFamily="18" charset="0"/>
              </a:rPr>
              <a:t>    Соответствие </a:t>
            </a:r>
            <a:r>
              <a:rPr lang="ru-RU" sz="2000" u="sng" dirty="0" smtClean="0">
                <a:latin typeface="Times New Roman" pitchFamily="18" charset="0"/>
                <a:cs typeface="Times New Roman" pitchFamily="18" charset="0"/>
              </a:rPr>
              <a:t>проектных значений параметров </a:t>
            </a:r>
            <a:r>
              <a:rPr lang="ru-RU" sz="2000" dirty="0" smtClean="0">
                <a:latin typeface="Times New Roman" pitchFamily="18" charset="0"/>
                <a:cs typeface="Times New Roman" pitchFamily="18" charset="0"/>
              </a:rPr>
              <a:t>и других проектных</a:t>
            </a:r>
            <a:r>
              <a:rPr lang="ru-RU" sz="2000" b="1" i="1" dirty="0" smtClean="0">
                <a:solidFill>
                  <a:srgbClr val="40BE0E"/>
                </a:solidFill>
                <a:latin typeface="Times New Roman" pitchFamily="18" charset="0"/>
                <a:cs typeface="Times New Roman" pitchFamily="18" charset="0"/>
              </a:rPr>
              <a:t> </a:t>
            </a:r>
            <a:r>
              <a:rPr lang="ru-RU" sz="2000" dirty="0" smtClean="0">
                <a:latin typeface="Times New Roman" pitchFamily="18" charset="0"/>
                <a:cs typeface="Times New Roman" pitchFamily="18" charset="0"/>
              </a:rPr>
              <a:t>характеристик здания или сооружения требованиям безопасности</a:t>
            </a:r>
          </a:p>
          <a:p>
            <a:pPr>
              <a:lnSpc>
                <a:spcPct val="114000"/>
              </a:lnSpc>
              <a:spcAft>
                <a:spcPts val="600"/>
              </a:spcAft>
              <a:buNone/>
            </a:pPr>
            <a:r>
              <a:rPr lang="ru-RU" sz="2000" dirty="0" smtClean="0">
                <a:latin typeface="Times New Roman" pitchFamily="18" charset="0"/>
                <a:cs typeface="Times New Roman" pitchFamily="18" charset="0"/>
              </a:rPr>
              <a:t>    Проектируемые мероприятия по обеспечению его безопасности должны быть </a:t>
            </a:r>
            <a:r>
              <a:rPr lang="ru-RU" sz="2000" u="sng" dirty="0" smtClean="0">
                <a:latin typeface="Times New Roman" pitchFamily="18" charset="0"/>
                <a:cs typeface="Times New Roman" pitchFamily="18" charset="0"/>
              </a:rPr>
              <a:t>обоснованы</a:t>
            </a:r>
            <a:r>
              <a:rPr lang="ru-RU" sz="2000" dirty="0" smtClean="0">
                <a:latin typeface="Times New Roman" pitchFamily="18" charset="0"/>
                <a:cs typeface="Times New Roman" pitchFamily="18" charset="0"/>
              </a:rPr>
              <a:t> :</a:t>
            </a:r>
          </a:p>
          <a:p>
            <a:pPr>
              <a:lnSpc>
                <a:spcPct val="114000"/>
              </a:lnSpc>
              <a:spcAft>
                <a:spcPts val="600"/>
              </a:spcAft>
              <a:buFont typeface="Wingdings" pitchFamily="2" charset="2"/>
              <a:buChar char="ü"/>
            </a:pPr>
            <a:r>
              <a:rPr lang="ru-RU" sz="2000" dirty="0" smtClean="0">
                <a:latin typeface="Times New Roman" pitchFamily="18" charset="0"/>
                <a:cs typeface="Times New Roman" pitchFamily="18" charset="0"/>
              </a:rPr>
              <a:t>ссылками на требования настоящего Федерального закона </a:t>
            </a:r>
          </a:p>
          <a:p>
            <a:pPr>
              <a:lnSpc>
                <a:spcPct val="114000"/>
              </a:lnSpc>
              <a:spcAft>
                <a:spcPts val="600"/>
              </a:spcAft>
              <a:buFont typeface="Wingdings" pitchFamily="2" charset="2"/>
              <a:buChar char="ü"/>
            </a:pPr>
            <a:r>
              <a:rPr lang="ru-RU" sz="2000" dirty="0" smtClean="0">
                <a:latin typeface="Times New Roman" pitchFamily="18" charset="0"/>
                <a:cs typeface="Times New Roman" pitchFamily="18" charset="0"/>
              </a:rPr>
              <a:t>и ссылками на требования стандартов и сводов правил для обязательного применения </a:t>
            </a:r>
          </a:p>
          <a:p>
            <a:pPr>
              <a:lnSpc>
                <a:spcPct val="114000"/>
              </a:lnSpc>
              <a:spcAft>
                <a:spcPts val="600"/>
              </a:spcAft>
              <a:buFont typeface="Wingdings" pitchFamily="2" charset="2"/>
              <a:buChar char="ü"/>
            </a:pPr>
            <a:r>
              <a:rPr lang="ru-RU" sz="2000" dirty="0" smtClean="0">
                <a:latin typeface="Times New Roman" pitchFamily="18" charset="0"/>
                <a:cs typeface="Times New Roman" pitchFamily="18" charset="0"/>
              </a:rPr>
              <a:t>или ссылками на требования специальных технических условий </a:t>
            </a:r>
            <a:endParaRPr lang="ru-RU" sz="2000" dirty="0">
              <a:latin typeface="Times New Roman" pitchFamily="18" charset="0"/>
              <a:cs typeface="Times New Roman" pitchFamily="18" charset="0"/>
            </a:endParaRPr>
          </a:p>
        </p:txBody>
      </p:sp>
      <p:sp>
        <p:nvSpPr>
          <p:cNvPr id="3" name="Номер слайда 2"/>
          <p:cNvSpPr>
            <a:spLocks noGrp="1"/>
          </p:cNvSpPr>
          <p:nvPr>
            <p:ph type="sldNum" sz="quarter" idx="12"/>
          </p:nvPr>
        </p:nvSpPr>
        <p:spPr/>
        <p:txBody>
          <a:bodyPr/>
          <a:lstStyle/>
          <a:p>
            <a:fld id="{725C68B6-61C2-468F-89AB-4B9F7531AA68}" type="slidenum">
              <a:rPr lang="ru-RU" smtClean="0"/>
              <a:pPr/>
              <a:t>38</a:t>
            </a:fld>
            <a:endParaRPr lang="ru-RU" dirty="0"/>
          </a:p>
        </p:txBody>
      </p:sp>
      <p:sp>
        <p:nvSpPr>
          <p:cNvPr id="4" name="Заголовок 3"/>
          <p:cNvSpPr>
            <a:spLocks noGrp="1"/>
          </p:cNvSpPr>
          <p:nvPr>
            <p:ph type="title"/>
          </p:nvPr>
        </p:nvSpPr>
        <p:spPr>
          <a:xfrm>
            <a:off x="467544" y="188640"/>
            <a:ext cx="8229600" cy="1143000"/>
          </a:xfrm>
        </p:spPr>
        <p:txBody>
          <a:bodyPr>
            <a:noAutofit/>
          </a:bodyPr>
          <a:lstStyle/>
          <a:p>
            <a:pPr algn="ctr"/>
            <a:r>
              <a:rPr lang="ru-RU" sz="2400" dirty="0" smtClean="0">
                <a:solidFill>
                  <a:srgbClr val="17A3D5"/>
                </a:solidFill>
                <a:effectLst/>
                <a:latin typeface="Cambria" panose="02040503050406030204" pitchFamily="18" charset="0"/>
                <a:cs typeface="Times New Roman" pitchFamily="18" charset="0"/>
              </a:rPr>
              <a:t>Федеральный закон от 30.12.2009 N 384-ФЗ</a:t>
            </a:r>
            <a:br>
              <a:rPr lang="ru-RU" sz="2400" dirty="0" smtClean="0">
                <a:solidFill>
                  <a:srgbClr val="17A3D5"/>
                </a:solidFill>
                <a:effectLst/>
                <a:latin typeface="Cambria" panose="02040503050406030204" pitchFamily="18" charset="0"/>
                <a:cs typeface="Times New Roman" pitchFamily="18" charset="0"/>
              </a:rPr>
            </a:br>
            <a:r>
              <a:rPr lang="ru-RU" sz="2000" dirty="0" smtClean="0">
                <a:solidFill>
                  <a:srgbClr val="17A3D5"/>
                </a:solidFill>
                <a:effectLst/>
                <a:latin typeface="Cambria" panose="02040503050406030204" pitchFamily="18" charset="0"/>
                <a:cs typeface="Times New Roman" pitchFamily="18" charset="0"/>
              </a:rPr>
              <a:t>(ред. от 02.07.2013)</a:t>
            </a:r>
            <a:r>
              <a:rPr lang="ru-RU" sz="2400" dirty="0" smtClean="0">
                <a:solidFill>
                  <a:srgbClr val="17A3D5"/>
                </a:solidFill>
                <a:effectLst/>
                <a:latin typeface="Cambria" panose="02040503050406030204" pitchFamily="18" charset="0"/>
                <a:cs typeface="Times New Roman" pitchFamily="18" charset="0"/>
              </a:rPr>
              <a:t/>
            </a:r>
            <a:br>
              <a:rPr lang="ru-RU" sz="2400" dirty="0" smtClean="0">
                <a:solidFill>
                  <a:srgbClr val="17A3D5"/>
                </a:solidFill>
                <a:effectLst/>
                <a:latin typeface="Cambria" panose="02040503050406030204" pitchFamily="18" charset="0"/>
                <a:cs typeface="Times New Roman" pitchFamily="18" charset="0"/>
              </a:rPr>
            </a:br>
            <a:r>
              <a:rPr lang="ru-RU" sz="2400" dirty="0" smtClean="0">
                <a:solidFill>
                  <a:srgbClr val="17A3D5"/>
                </a:solidFill>
                <a:effectLst/>
                <a:latin typeface="Cambria" panose="02040503050406030204" pitchFamily="18" charset="0"/>
                <a:cs typeface="Times New Roman" pitchFamily="18" charset="0"/>
              </a:rPr>
              <a:t>"Технический регламент о безопасности зданий и сооружений"</a:t>
            </a:r>
            <a:endParaRPr lang="ru-RU" sz="2400" dirty="0">
              <a:latin typeface="Cambria" panose="02040503050406030204" pitchFamily="18" charset="0"/>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467544" y="1628800"/>
            <a:ext cx="8229600" cy="4525963"/>
          </a:xfrm>
        </p:spPr>
        <p:txBody>
          <a:bodyPr>
            <a:normAutofit lnSpcReduction="10000"/>
          </a:bodyPr>
          <a:lstStyle/>
          <a:p>
            <a:pPr algn="ctr">
              <a:buNone/>
            </a:pPr>
            <a:r>
              <a:rPr lang="ru-RU" sz="2000" b="1" dirty="0" smtClean="0">
                <a:solidFill>
                  <a:srgbClr val="20AC63"/>
                </a:solidFill>
                <a:latin typeface="Times New Roman" pitchFamily="18" charset="0"/>
                <a:cs typeface="Times New Roman" pitchFamily="18" charset="0"/>
              </a:rPr>
              <a:t>Статья 15. </a:t>
            </a:r>
            <a:r>
              <a:rPr lang="ru-RU" sz="2000" b="1" u="sng" dirty="0" smtClean="0">
                <a:solidFill>
                  <a:srgbClr val="20AC63"/>
                </a:solidFill>
                <a:latin typeface="Times New Roman" pitchFamily="18" charset="0"/>
                <a:cs typeface="Times New Roman" pitchFamily="18" charset="0"/>
              </a:rPr>
              <a:t>Общие</a:t>
            </a:r>
            <a:r>
              <a:rPr lang="ru-RU" sz="2000" b="1" dirty="0" smtClean="0">
                <a:solidFill>
                  <a:srgbClr val="20AC63"/>
                </a:solidFill>
                <a:latin typeface="Times New Roman" pitchFamily="18" charset="0"/>
                <a:cs typeface="Times New Roman" pitchFamily="18" charset="0"/>
              </a:rPr>
              <a:t> требования к результатам инженерных изысканий и проектной документации</a:t>
            </a:r>
          </a:p>
          <a:p>
            <a:pPr algn="ctr">
              <a:buNone/>
            </a:pPr>
            <a:endParaRPr lang="ru-RU" sz="2000" b="1" i="1" dirty="0" smtClean="0">
              <a:solidFill>
                <a:srgbClr val="64EF2D"/>
              </a:solidFill>
              <a:latin typeface="Times New Roman" pitchFamily="18" charset="0"/>
              <a:cs typeface="Times New Roman" pitchFamily="18" charset="0"/>
            </a:endParaRPr>
          </a:p>
          <a:p>
            <a:pPr>
              <a:spcAft>
                <a:spcPts val="800"/>
              </a:spcAft>
              <a:buNone/>
            </a:pPr>
            <a:r>
              <a:rPr lang="ru-RU" sz="2000" dirty="0" smtClean="0">
                <a:latin typeface="Times New Roman" pitchFamily="18" charset="0"/>
                <a:cs typeface="Times New Roman" pitchFamily="18" charset="0"/>
              </a:rPr>
              <a:t>    В случае отсутствия указанных требований обоснование выполняется одним или несколькими способами из следующих способов:</a:t>
            </a:r>
          </a:p>
          <a:p>
            <a:pPr>
              <a:spcAft>
                <a:spcPts val="800"/>
              </a:spcAft>
            </a:pPr>
            <a:r>
              <a:rPr lang="ru-RU" sz="2000" dirty="0" smtClean="0">
                <a:latin typeface="Times New Roman" pitchFamily="18" charset="0"/>
                <a:cs typeface="Times New Roman" pitchFamily="18" charset="0"/>
              </a:rPr>
              <a:t> результаты исследований</a:t>
            </a:r>
          </a:p>
          <a:p>
            <a:pPr>
              <a:spcAft>
                <a:spcPts val="800"/>
              </a:spcAft>
            </a:pPr>
            <a:r>
              <a:rPr lang="ru-RU" sz="2000" dirty="0" smtClean="0">
                <a:latin typeface="Times New Roman" pitchFamily="18" charset="0"/>
                <a:cs typeface="Times New Roman" pitchFamily="18" charset="0"/>
              </a:rPr>
              <a:t> расчеты и (или) испытания, выполненные по сертифицированным или апробированным методикам</a:t>
            </a:r>
          </a:p>
          <a:p>
            <a:pPr>
              <a:spcAft>
                <a:spcPts val="800"/>
              </a:spcAft>
            </a:pPr>
            <a:r>
              <a:rPr lang="ru-RU" sz="2000" dirty="0" smtClean="0">
                <a:solidFill>
                  <a:srgbClr val="7030A0"/>
                </a:solidFill>
                <a:latin typeface="Times New Roman" pitchFamily="18" charset="0"/>
                <a:cs typeface="Times New Roman" pitchFamily="18" charset="0"/>
              </a:rPr>
              <a:t> </a:t>
            </a:r>
            <a:r>
              <a:rPr lang="ru-RU" sz="2000" dirty="0" smtClean="0">
                <a:latin typeface="Times New Roman" pitchFamily="18" charset="0"/>
                <a:cs typeface="Times New Roman" pitchFamily="18" charset="0"/>
              </a:rPr>
              <a:t>моделирование</a:t>
            </a:r>
            <a:r>
              <a:rPr lang="ru-RU" sz="2000" dirty="0" smtClean="0">
                <a:solidFill>
                  <a:srgbClr val="7030A0"/>
                </a:solidFill>
                <a:latin typeface="Times New Roman" pitchFamily="18" charset="0"/>
                <a:cs typeface="Times New Roman" pitchFamily="18" charset="0"/>
              </a:rPr>
              <a:t> </a:t>
            </a:r>
            <a:r>
              <a:rPr lang="ru-RU" sz="2000" dirty="0" smtClean="0">
                <a:latin typeface="Times New Roman" pitchFamily="18" charset="0"/>
                <a:cs typeface="Times New Roman" pitchFamily="18" charset="0"/>
              </a:rPr>
              <a:t>сценариев возникновения опасных природных процессов и явлений и (или) техногенных воздействий</a:t>
            </a:r>
          </a:p>
          <a:p>
            <a:pPr>
              <a:spcAft>
                <a:spcPts val="800"/>
              </a:spcAft>
            </a:pPr>
            <a:r>
              <a:rPr lang="ru-RU" sz="2000" dirty="0" smtClean="0">
                <a:latin typeface="Times New Roman" pitchFamily="18" charset="0"/>
                <a:cs typeface="Times New Roman" pitchFamily="18" charset="0"/>
              </a:rPr>
              <a:t> оценка риска возникновения опасных природных процессов и явлений и (или) техногенных воздействий</a:t>
            </a:r>
            <a:endParaRPr lang="ru-RU" sz="2000" dirty="0" smtClean="0"/>
          </a:p>
          <a:p>
            <a:endParaRPr lang="ru-RU" sz="2000" dirty="0">
              <a:latin typeface="Times New Roman" pitchFamily="18" charset="0"/>
              <a:cs typeface="Times New Roman" pitchFamily="18" charset="0"/>
            </a:endParaRPr>
          </a:p>
        </p:txBody>
      </p:sp>
      <p:sp>
        <p:nvSpPr>
          <p:cNvPr id="3" name="Номер слайда 2"/>
          <p:cNvSpPr>
            <a:spLocks noGrp="1"/>
          </p:cNvSpPr>
          <p:nvPr>
            <p:ph type="sldNum" sz="quarter" idx="12"/>
          </p:nvPr>
        </p:nvSpPr>
        <p:spPr/>
        <p:txBody>
          <a:bodyPr/>
          <a:lstStyle/>
          <a:p>
            <a:fld id="{725C68B6-61C2-468F-89AB-4B9F7531AA68}" type="slidenum">
              <a:rPr lang="ru-RU" smtClean="0"/>
              <a:pPr/>
              <a:t>39</a:t>
            </a:fld>
            <a:endParaRPr lang="ru-RU" dirty="0"/>
          </a:p>
        </p:txBody>
      </p:sp>
      <p:sp>
        <p:nvSpPr>
          <p:cNvPr id="4" name="Заголовок 3"/>
          <p:cNvSpPr>
            <a:spLocks noGrp="1"/>
          </p:cNvSpPr>
          <p:nvPr>
            <p:ph type="title"/>
          </p:nvPr>
        </p:nvSpPr>
        <p:spPr>
          <a:xfrm>
            <a:off x="395536" y="188640"/>
            <a:ext cx="8229600" cy="1210146"/>
          </a:xfrm>
        </p:spPr>
        <p:txBody>
          <a:bodyPr>
            <a:noAutofit/>
          </a:bodyPr>
          <a:lstStyle/>
          <a:p>
            <a:pPr algn="ctr"/>
            <a:r>
              <a:rPr lang="ru-RU" sz="2400" dirty="0" smtClean="0">
                <a:solidFill>
                  <a:srgbClr val="17A3D5"/>
                </a:solidFill>
                <a:effectLst/>
                <a:latin typeface="Cambria" panose="02040503050406030204" pitchFamily="18" charset="0"/>
                <a:cs typeface="Times New Roman" pitchFamily="18" charset="0"/>
              </a:rPr>
              <a:t>Федеральный закон от 30.12.2009 N 384-ФЗ</a:t>
            </a:r>
            <a:br>
              <a:rPr lang="ru-RU" sz="2400" dirty="0" smtClean="0">
                <a:solidFill>
                  <a:srgbClr val="17A3D5"/>
                </a:solidFill>
                <a:effectLst/>
                <a:latin typeface="Cambria" panose="02040503050406030204" pitchFamily="18" charset="0"/>
                <a:cs typeface="Times New Roman" pitchFamily="18" charset="0"/>
              </a:rPr>
            </a:br>
            <a:r>
              <a:rPr lang="ru-RU" sz="2000" dirty="0" smtClean="0">
                <a:solidFill>
                  <a:srgbClr val="17A3D5"/>
                </a:solidFill>
                <a:effectLst/>
                <a:latin typeface="Cambria" panose="02040503050406030204" pitchFamily="18" charset="0"/>
                <a:cs typeface="Times New Roman" pitchFamily="18" charset="0"/>
              </a:rPr>
              <a:t>(ред. от 02.07.2013)</a:t>
            </a:r>
            <a:r>
              <a:rPr lang="ru-RU" sz="2400" dirty="0" smtClean="0">
                <a:solidFill>
                  <a:srgbClr val="17A3D5"/>
                </a:solidFill>
                <a:effectLst/>
                <a:latin typeface="Cambria" panose="02040503050406030204" pitchFamily="18" charset="0"/>
                <a:cs typeface="Times New Roman" pitchFamily="18" charset="0"/>
              </a:rPr>
              <a:t/>
            </a:r>
            <a:br>
              <a:rPr lang="ru-RU" sz="2400" dirty="0" smtClean="0">
                <a:solidFill>
                  <a:srgbClr val="17A3D5"/>
                </a:solidFill>
                <a:effectLst/>
                <a:latin typeface="Cambria" panose="02040503050406030204" pitchFamily="18" charset="0"/>
                <a:cs typeface="Times New Roman" pitchFamily="18" charset="0"/>
              </a:rPr>
            </a:br>
            <a:r>
              <a:rPr lang="ru-RU" sz="2400" dirty="0" smtClean="0">
                <a:solidFill>
                  <a:srgbClr val="17A3D5"/>
                </a:solidFill>
                <a:effectLst/>
                <a:latin typeface="Cambria" panose="02040503050406030204" pitchFamily="18" charset="0"/>
                <a:cs typeface="Times New Roman" pitchFamily="18" charset="0"/>
              </a:rPr>
              <a:t>"Технический регламент о безопасности зданий и сооружений"</a:t>
            </a:r>
            <a:endParaRPr lang="ru-RU" sz="2400" dirty="0">
              <a:latin typeface="Cambria" panose="02040503050406030204"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normAutofit/>
          </a:bodyPr>
          <a:lstStyle/>
          <a:p>
            <a:pPr algn="just"/>
            <a:r>
              <a:rPr lang="ru-RU" sz="2800" i="1" dirty="0" smtClean="0">
                <a:latin typeface="Times New Roman" panose="02020603050405020304" pitchFamily="18" charset="0"/>
                <a:cs typeface="Times New Roman" panose="02020603050405020304" pitchFamily="18" charset="0"/>
              </a:rPr>
              <a:t>Для эксплуатационного контроля работодатель приказом назначает ответственное лицо. Его задача-проверять, соответствует ли здание, а также их эксплуатация требованиям Технического регламента (ст.40 ФЗ от 30.12.2009г. №384- ФЗ).,своевременно инициировать диагностику и выявлять нарушения в процессе эксплуатации зданий , а также контролировать , чтобы нарушения своевременно устраняли.</a:t>
            </a:r>
            <a:endParaRPr lang="ru-RU" sz="2800" i="1" dirty="0">
              <a:latin typeface="Times New Roman" panose="02020603050405020304" pitchFamily="18" charset="0"/>
              <a:cs typeface="Times New Roman" panose="02020603050405020304" pitchFamily="18" charset="0"/>
            </a:endParaRPr>
          </a:p>
        </p:txBody>
      </p:sp>
      <p:sp>
        <p:nvSpPr>
          <p:cNvPr id="3" name="Номер слайда 2"/>
          <p:cNvSpPr>
            <a:spLocks noGrp="1"/>
          </p:cNvSpPr>
          <p:nvPr>
            <p:ph type="sldNum" sz="quarter" idx="12"/>
          </p:nvPr>
        </p:nvSpPr>
        <p:spPr/>
        <p:txBody>
          <a:bodyPr/>
          <a:lstStyle/>
          <a:p>
            <a:fld id="{725C68B6-61C2-468F-89AB-4B9F7531AA68}" type="slidenum">
              <a:rPr lang="ru-RU" smtClean="0"/>
              <a:pPr/>
              <a:t>4</a:t>
            </a:fld>
            <a:endParaRPr lang="ru-RU" dirty="0"/>
          </a:p>
        </p:txBody>
      </p:sp>
      <p:sp>
        <p:nvSpPr>
          <p:cNvPr id="4" name="Заголовок 3"/>
          <p:cNvSpPr>
            <a:spLocks noGrp="1"/>
          </p:cNvSpPr>
          <p:nvPr>
            <p:ph type="title"/>
          </p:nvPr>
        </p:nvSpPr>
        <p:spPr/>
        <p:txBody>
          <a:bodyPr>
            <a:noAutofit/>
          </a:bodyPr>
          <a:lstStyle/>
          <a:p>
            <a:pPr algn="ctr"/>
            <a:r>
              <a:rPr lang="ru-RU" sz="2800" dirty="0">
                <a:solidFill>
                  <a:srgbClr val="17A3D5"/>
                </a:solidFill>
                <a:effectLst/>
                <a:latin typeface="Cambria" panose="02040503050406030204" pitchFamily="18" charset="0"/>
                <a:cs typeface="Times New Roman" panose="02020603050405020304" pitchFamily="18" charset="0"/>
              </a:rPr>
              <a:t>На кого возложена обязанность по обеспечению безопасности эксплуатации зданий</a:t>
            </a:r>
          </a:p>
        </p:txBody>
      </p:sp>
    </p:spTree>
    <p:extLst>
      <p:ext uri="{BB962C8B-B14F-4D97-AF65-F5344CB8AC3E}">
        <p14:creationId xmlns:p14="http://schemas.microsoft.com/office/powerpoint/2010/main" val="193574434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467544" y="1916832"/>
            <a:ext cx="8229600" cy="3960440"/>
          </a:xfrm>
        </p:spPr>
        <p:txBody>
          <a:bodyPr>
            <a:normAutofit/>
          </a:bodyPr>
          <a:lstStyle/>
          <a:p>
            <a:pPr algn="ctr">
              <a:buNone/>
            </a:pPr>
            <a:r>
              <a:rPr lang="ru-RU" sz="2200" b="1" dirty="0" smtClean="0">
                <a:solidFill>
                  <a:srgbClr val="20AC63"/>
                </a:solidFill>
                <a:latin typeface="Times New Roman" pitchFamily="18" charset="0"/>
                <a:cs typeface="Times New Roman" pitchFamily="18" charset="0"/>
              </a:rPr>
              <a:t>Статья 16. Требования к обеспечению механической безопасности здания или сооружения</a:t>
            </a:r>
          </a:p>
          <a:p>
            <a:pPr algn="ctr">
              <a:buNone/>
            </a:pPr>
            <a:endParaRPr lang="ru-RU" sz="2000" b="1" i="1" dirty="0" smtClean="0">
              <a:solidFill>
                <a:srgbClr val="40BE0E"/>
              </a:solidFill>
              <a:latin typeface="Times New Roman" pitchFamily="18" charset="0"/>
              <a:cs typeface="Times New Roman" pitchFamily="18" charset="0"/>
            </a:endParaRPr>
          </a:p>
          <a:p>
            <a:pPr>
              <a:buNone/>
            </a:pPr>
            <a:r>
              <a:rPr lang="ru-RU" sz="2200" dirty="0" smtClean="0">
                <a:latin typeface="Times New Roman" pitchFamily="18" charset="0"/>
                <a:cs typeface="Times New Roman" pitchFamily="18" charset="0"/>
              </a:rPr>
              <a:t>    Выполнение требований механической безопасности в проектной документации здания или сооружения должно быть обосновано</a:t>
            </a:r>
            <a:r>
              <a:rPr lang="ru-RU" sz="2200" i="1" dirty="0" smtClean="0">
                <a:latin typeface="Times New Roman" pitchFamily="18" charset="0"/>
                <a:cs typeface="Times New Roman" pitchFamily="18" charset="0"/>
              </a:rPr>
              <a:t> </a:t>
            </a:r>
            <a:r>
              <a:rPr lang="ru-RU" sz="2200" dirty="0" smtClean="0">
                <a:latin typeface="Times New Roman" pitchFamily="18" charset="0"/>
                <a:cs typeface="Times New Roman" pitchFamily="18" charset="0"/>
              </a:rPr>
              <a:t>расчетами</a:t>
            </a:r>
            <a:r>
              <a:rPr lang="ru-RU" sz="2200" i="1" dirty="0" smtClean="0">
                <a:solidFill>
                  <a:srgbClr val="20AC63"/>
                </a:solidFill>
                <a:latin typeface="Times New Roman" pitchFamily="18" charset="0"/>
                <a:cs typeface="Times New Roman" pitchFamily="18" charset="0"/>
              </a:rPr>
              <a:t> </a:t>
            </a:r>
            <a:r>
              <a:rPr lang="ru-RU" sz="2200" dirty="0" smtClean="0">
                <a:latin typeface="Times New Roman" pitchFamily="18" charset="0"/>
                <a:cs typeface="Times New Roman" pitchFamily="18" charset="0"/>
              </a:rPr>
              <a:t>и иными способами, подтверждающими, что в процессе строительства и эксплуатации здания или сооружения его строительные конструкции и основание</a:t>
            </a:r>
            <a:r>
              <a:rPr lang="ru-RU" sz="2200" b="1" i="1" dirty="0" smtClean="0">
                <a:solidFill>
                  <a:srgbClr val="C00000"/>
                </a:solidFill>
                <a:latin typeface="Times New Roman" pitchFamily="18" charset="0"/>
                <a:cs typeface="Times New Roman" pitchFamily="18" charset="0"/>
              </a:rPr>
              <a:t> </a:t>
            </a:r>
            <a:r>
              <a:rPr lang="ru-RU" sz="2200" dirty="0" smtClean="0">
                <a:latin typeface="Times New Roman" pitchFamily="18" charset="0"/>
                <a:cs typeface="Times New Roman" pitchFamily="18" charset="0"/>
              </a:rPr>
              <a:t>не достигнут предельного состояния по прочности и устойчивости при учитываемых вариантах одновременного действия нагрузок и воздействий.</a:t>
            </a:r>
            <a:endParaRPr lang="ru-RU" sz="2200" dirty="0">
              <a:latin typeface="Times New Roman" pitchFamily="18" charset="0"/>
              <a:cs typeface="Times New Roman" pitchFamily="18" charset="0"/>
            </a:endParaRPr>
          </a:p>
        </p:txBody>
      </p:sp>
      <p:sp>
        <p:nvSpPr>
          <p:cNvPr id="3" name="Номер слайда 2"/>
          <p:cNvSpPr>
            <a:spLocks noGrp="1"/>
          </p:cNvSpPr>
          <p:nvPr>
            <p:ph type="sldNum" sz="quarter" idx="12"/>
          </p:nvPr>
        </p:nvSpPr>
        <p:spPr/>
        <p:txBody>
          <a:bodyPr/>
          <a:lstStyle/>
          <a:p>
            <a:fld id="{725C68B6-61C2-468F-89AB-4B9F7531AA68}" type="slidenum">
              <a:rPr lang="ru-RU" smtClean="0"/>
              <a:pPr/>
              <a:t>40</a:t>
            </a:fld>
            <a:endParaRPr lang="ru-RU" dirty="0"/>
          </a:p>
        </p:txBody>
      </p:sp>
      <p:sp>
        <p:nvSpPr>
          <p:cNvPr id="4" name="Заголовок 3"/>
          <p:cNvSpPr>
            <a:spLocks noGrp="1"/>
          </p:cNvSpPr>
          <p:nvPr>
            <p:ph type="title"/>
          </p:nvPr>
        </p:nvSpPr>
        <p:spPr>
          <a:xfrm>
            <a:off x="467544" y="188640"/>
            <a:ext cx="8229600" cy="1210146"/>
          </a:xfrm>
        </p:spPr>
        <p:txBody>
          <a:bodyPr>
            <a:noAutofit/>
          </a:bodyPr>
          <a:lstStyle/>
          <a:p>
            <a:pPr algn="ctr"/>
            <a:r>
              <a:rPr lang="ru-RU" sz="2400" dirty="0" smtClean="0">
                <a:solidFill>
                  <a:srgbClr val="17A3D5"/>
                </a:solidFill>
                <a:effectLst/>
                <a:latin typeface="Cambria" panose="02040503050406030204" pitchFamily="18" charset="0"/>
                <a:cs typeface="Times New Roman" pitchFamily="18" charset="0"/>
              </a:rPr>
              <a:t>Федеральный закон от 30.12.2009 N 384-ФЗ</a:t>
            </a:r>
            <a:br>
              <a:rPr lang="ru-RU" sz="2400" dirty="0" smtClean="0">
                <a:solidFill>
                  <a:srgbClr val="17A3D5"/>
                </a:solidFill>
                <a:effectLst/>
                <a:latin typeface="Cambria" panose="02040503050406030204" pitchFamily="18" charset="0"/>
                <a:cs typeface="Times New Roman" pitchFamily="18" charset="0"/>
              </a:rPr>
            </a:br>
            <a:r>
              <a:rPr lang="ru-RU" sz="2000" dirty="0" smtClean="0">
                <a:solidFill>
                  <a:srgbClr val="17A3D5"/>
                </a:solidFill>
                <a:effectLst/>
                <a:latin typeface="Cambria" panose="02040503050406030204" pitchFamily="18" charset="0"/>
                <a:cs typeface="Times New Roman" pitchFamily="18" charset="0"/>
              </a:rPr>
              <a:t>(ред. от 02.07.2013)</a:t>
            </a:r>
            <a:r>
              <a:rPr lang="ru-RU" sz="2400" dirty="0" smtClean="0">
                <a:solidFill>
                  <a:srgbClr val="17A3D5"/>
                </a:solidFill>
                <a:effectLst/>
                <a:latin typeface="Cambria" panose="02040503050406030204" pitchFamily="18" charset="0"/>
                <a:cs typeface="Times New Roman" pitchFamily="18" charset="0"/>
              </a:rPr>
              <a:t/>
            </a:r>
            <a:br>
              <a:rPr lang="ru-RU" sz="2400" dirty="0" smtClean="0">
                <a:solidFill>
                  <a:srgbClr val="17A3D5"/>
                </a:solidFill>
                <a:effectLst/>
                <a:latin typeface="Cambria" panose="02040503050406030204" pitchFamily="18" charset="0"/>
                <a:cs typeface="Times New Roman" pitchFamily="18" charset="0"/>
              </a:rPr>
            </a:br>
            <a:r>
              <a:rPr lang="ru-RU" sz="2400" dirty="0" smtClean="0">
                <a:solidFill>
                  <a:srgbClr val="17A3D5"/>
                </a:solidFill>
                <a:effectLst/>
                <a:latin typeface="Cambria" panose="02040503050406030204" pitchFamily="18" charset="0"/>
                <a:cs typeface="Times New Roman" pitchFamily="18" charset="0"/>
              </a:rPr>
              <a:t>"Технический регламент о безопасности зданий и сооружений"</a:t>
            </a:r>
            <a:endParaRPr lang="ru-RU" sz="2400" dirty="0">
              <a:latin typeface="Cambria" panose="02040503050406030204" pitchFamily="18" charset="0"/>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395536" y="1844824"/>
            <a:ext cx="8229600" cy="4248472"/>
          </a:xfrm>
        </p:spPr>
        <p:txBody>
          <a:bodyPr>
            <a:normAutofit/>
          </a:bodyPr>
          <a:lstStyle/>
          <a:p>
            <a:pPr algn="ctr">
              <a:buNone/>
            </a:pPr>
            <a:r>
              <a:rPr lang="ru-RU" sz="2200" b="1" dirty="0" smtClean="0">
                <a:solidFill>
                  <a:srgbClr val="20AC63"/>
                </a:solidFill>
                <a:latin typeface="Times New Roman" pitchFamily="18" charset="0"/>
                <a:cs typeface="Times New Roman" pitchFamily="18" charset="0"/>
              </a:rPr>
              <a:t>Статья 16. Требования к обеспечению механической безопасности здания или сооружения</a:t>
            </a:r>
          </a:p>
          <a:p>
            <a:pPr algn="ctr">
              <a:buNone/>
            </a:pPr>
            <a:endParaRPr lang="ru-RU" sz="2200" b="1" i="1" dirty="0" smtClean="0">
              <a:solidFill>
                <a:srgbClr val="20AC63"/>
              </a:solidFill>
              <a:latin typeface="Times New Roman" pitchFamily="18" charset="0"/>
              <a:cs typeface="Times New Roman" pitchFamily="18" charset="0"/>
            </a:endParaRPr>
          </a:p>
          <a:p>
            <a:pPr>
              <a:buNone/>
            </a:pPr>
            <a:r>
              <a:rPr lang="ru-RU" sz="2400" dirty="0" smtClean="0">
                <a:latin typeface="Times New Roman" pitchFamily="18" charset="0"/>
                <a:cs typeface="Times New Roman" pitchFamily="18" charset="0"/>
              </a:rPr>
              <a:t> </a:t>
            </a:r>
            <a:r>
              <a:rPr lang="ru-RU" sz="2200" dirty="0" smtClean="0">
                <a:latin typeface="Times New Roman" pitchFamily="18" charset="0"/>
                <a:cs typeface="Times New Roman" pitchFamily="18" charset="0"/>
              </a:rPr>
              <a:t>Предельное состояние строительных конструкций и основания по прочности и устойчивости характеризуется:</a:t>
            </a:r>
          </a:p>
          <a:p>
            <a:r>
              <a:rPr lang="ru-RU" sz="2200" dirty="0" smtClean="0">
                <a:latin typeface="Times New Roman" pitchFamily="18" charset="0"/>
                <a:cs typeface="Times New Roman" pitchFamily="18" charset="0"/>
              </a:rPr>
              <a:t>разрушением любого характера;</a:t>
            </a:r>
          </a:p>
          <a:p>
            <a:r>
              <a:rPr lang="ru-RU" sz="2200" dirty="0" smtClean="0">
                <a:latin typeface="Times New Roman" pitchFamily="18" charset="0"/>
                <a:cs typeface="Times New Roman" pitchFamily="18" charset="0"/>
              </a:rPr>
              <a:t>потерей устойчивости формы;</a:t>
            </a:r>
          </a:p>
          <a:p>
            <a:r>
              <a:rPr lang="ru-RU" sz="2200" dirty="0" smtClean="0">
                <a:latin typeface="Times New Roman" pitchFamily="18" charset="0"/>
                <a:cs typeface="Times New Roman" pitchFamily="18" charset="0"/>
              </a:rPr>
              <a:t>потерей устойчивости положения;</a:t>
            </a:r>
          </a:p>
          <a:p>
            <a:r>
              <a:rPr lang="ru-RU" sz="2200" dirty="0" smtClean="0">
                <a:latin typeface="Times New Roman" pitchFamily="18" charset="0"/>
                <a:cs typeface="Times New Roman" pitchFamily="18" charset="0"/>
              </a:rPr>
              <a:t>нарушением эксплуатационной пригодности и иными явлениями, связанными с угрозой причинения вреда жизни и здоровью людей, имуществу </a:t>
            </a:r>
            <a:endParaRPr lang="ru-RU" sz="2200" dirty="0">
              <a:latin typeface="Times New Roman" pitchFamily="18" charset="0"/>
              <a:cs typeface="Times New Roman" pitchFamily="18" charset="0"/>
            </a:endParaRPr>
          </a:p>
        </p:txBody>
      </p:sp>
      <p:sp>
        <p:nvSpPr>
          <p:cNvPr id="3" name="Номер слайда 2"/>
          <p:cNvSpPr>
            <a:spLocks noGrp="1"/>
          </p:cNvSpPr>
          <p:nvPr>
            <p:ph type="sldNum" sz="quarter" idx="12"/>
          </p:nvPr>
        </p:nvSpPr>
        <p:spPr/>
        <p:txBody>
          <a:bodyPr/>
          <a:lstStyle/>
          <a:p>
            <a:fld id="{725C68B6-61C2-468F-89AB-4B9F7531AA68}" type="slidenum">
              <a:rPr lang="ru-RU" smtClean="0"/>
              <a:pPr/>
              <a:t>41</a:t>
            </a:fld>
            <a:endParaRPr lang="ru-RU" dirty="0"/>
          </a:p>
        </p:txBody>
      </p:sp>
      <p:sp>
        <p:nvSpPr>
          <p:cNvPr id="4" name="Заголовок 3"/>
          <p:cNvSpPr>
            <a:spLocks noGrp="1"/>
          </p:cNvSpPr>
          <p:nvPr>
            <p:ph type="title"/>
          </p:nvPr>
        </p:nvSpPr>
        <p:spPr/>
        <p:txBody>
          <a:bodyPr>
            <a:noAutofit/>
          </a:bodyPr>
          <a:lstStyle/>
          <a:p>
            <a:pPr algn="ctr"/>
            <a:r>
              <a:rPr lang="ru-RU" sz="2400" dirty="0" smtClean="0">
                <a:solidFill>
                  <a:srgbClr val="17A3D5"/>
                </a:solidFill>
                <a:effectLst/>
                <a:latin typeface="Cambria" panose="02040503050406030204" pitchFamily="18" charset="0"/>
                <a:cs typeface="Times New Roman" pitchFamily="18" charset="0"/>
              </a:rPr>
              <a:t>Федеральный закон от 30.12.2009 N 384-ФЗ</a:t>
            </a:r>
            <a:br>
              <a:rPr lang="ru-RU" sz="2400" dirty="0" smtClean="0">
                <a:solidFill>
                  <a:srgbClr val="17A3D5"/>
                </a:solidFill>
                <a:effectLst/>
                <a:latin typeface="Cambria" panose="02040503050406030204" pitchFamily="18" charset="0"/>
                <a:cs typeface="Times New Roman" pitchFamily="18" charset="0"/>
              </a:rPr>
            </a:br>
            <a:r>
              <a:rPr lang="ru-RU" sz="2000" dirty="0" smtClean="0">
                <a:solidFill>
                  <a:srgbClr val="17A3D5"/>
                </a:solidFill>
                <a:effectLst/>
                <a:latin typeface="Cambria" panose="02040503050406030204" pitchFamily="18" charset="0"/>
                <a:cs typeface="Times New Roman" pitchFamily="18" charset="0"/>
              </a:rPr>
              <a:t>(ред. от 02.07.2013)</a:t>
            </a:r>
            <a:r>
              <a:rPr lang="ru-RU" sz="2400" dirty="0" smtClean="0">
                <a:solidFill>
                  <a:srgbClr val="17A3D5"/>
                </a:solidFill>
                <a:effectLst/>
                <a:latin typeface="Cambria" panose="02040503050406030204" pitchFamily="18" charset="0"/>
                <a:cs typeface="Times New Roman" pitchFamily="18" charset="0"/>
              </a:rPr>
              <a:t/>
            </a:r>
            <a:br>
              <a:rPr lang="ru-RU" sz="2400" dirty="0" smtClean="0">
                <a:solidFill>
                  <a:srgbClr val="17A3D5"/>
                </a:solidFill>
                <a:effectLst/>
                <a:latin typeface="Cambria" panose="02040503050406030204" pitchFamily="18" charset="0"/>
                <a:cs typeface="Times New Roman" pitchFamily="18" charset="0"/>
              </a:rPr>
            </a:br>
            <a:r>
              <a:rPr lang="ru-RU" sz="2400" dirty="0" smtClean="0">
                <a:solidFill>
                  <a:srgbClr val="17A3D5"/>
                </a:solidFill>
                <a:effectLst/>
                <a:latin typeface="Cambria" panose="02040503050406030204" pitchFamily="18" charset="0"/>
                <a:cs typeface="Times New Roman" pitchFamily="18" charset="0"/>
              </a:rPr>
              <a:t>"Технический регламент о безопасности зданий и сооружений"</a:t>
            </a:r>
            <a:endParaRPr lang="ru-RU" sz="2400" dirty="0">
              <a:latin typeface="Cambria" panose="02040503050406030204" pitchFamily="18" charset="0"/>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467544" y="1700808"/>
            <a:ext cx="8229600" cy="4611968"/>
          </a:xfrm>
        </p:spPr>
        <p:txBody>
          <a:bodyPr>
            <a:normAutofit lnSpcReduction="10000"/>
          </a:bodyPr>
          <a:lstStyle/>
          <a:p>
            <a:pPr algn="ctr">
              <a:buNone/>
            </a:pPr>
            <a:r>
              <a:rPr lang="ru-RU" sz="2200" b="1" dirty="0" smtClean="0">
                <a:solidFill>
                  <a:srgbClr val="20AC63"/>
                </a:solidFill>
                <a:latin typeface="Times New Roman" pitchFamily="18" charset="0"/>
                <a:cs typeface="Times New Roman" pitchFamily="18" charset="0"/>
              </a:rPr>
              <a:t>Статья 16. Требования к обеспечению механической безопасности здания или сооружения</a:t>
            </a:r>
          </a:p>
          <a:p>
            <a:pPr algn="ctr">
              <a:buNone/>
            </a:pPr>
            <a:endParaRPr lang="ru-RU" sz="2400" b="1" i="1" dirty="0" smtClean="0">
              <a:solidFill>
                <a:srgbClr val="40BE0E"/>
              </a:solidFill>
              <a:latin typeface="Times New Roman" pitchFamily="18" charset="0"/>
              <a:cs typeface="Times New Roman" pitchFamily="18" charset="0"/>
            </a:endParaRPr>
          </a:p>
          <a:p>
            <a:pPr>
              <a:spcAft>
                <a:spcPts val="1000"/>
              </a:spcAft>
              <a:buNone/>
            </a:pPr>
            <a:r>
              <a:rPr lang="ru-RU" sz="2200" dirty="0" smtClean="0">
                <a:latin typeface="Times New Roman" pitchFamily="18" charset="0"/>
                <a:cs typeface="Times New Roman" pitchFamily="18" charset="0"/>
              </a:rPr>
              <a:t>В расчетах</a:t>
            </a:r>
            <a:r>
              <a:rPr lang="ru-RU" sz="2200" i="1" dirty="0" smtClean="0">
                <a:solidFill>
                  <a:srgbClr val="20AC63"/>
                </a:solidFill>
                <a:latin typeface="Times New Roman" pitchFamily="18" charset="0"/>
                <a:cs typeface="Times New Roman" pitchFamily="18" charset="0"/>
              </a:rPr>
              <a:t> </a:t>
            </a:r>
            <a:r>
              <a:rPr lang="ru-RU" sz="2200" dirty="0" smtClean="0">
                <a:latin typeface="Times New Roman" pitchFamily="18" charset="0"/>
                <a:cs typeface="Times New Roman" pitchFamily="18" charset="0"/>
              </a:rPr>
              <a:t>строительных конструкций и основания должны быть учтены все виды нагрузок:</a:t>
            </a:r>
          </a:p>
          <a:p>
            <a:pPr>
              <a:spcAft>
                <a:spcPts val="1000"/>
              </a:spcAft>
            </a:pPr>
            <a:r>
              <a:rPr lang="ru-RU" sz="2200" dirty="0" smtClean="0">
                <a:latin typeface="Times New Roman" pitchFamily="18" charset="0"/>
                <a:cs typeface="Times New Roman" pitchFamily="18" charset="0"/>
              </a:rPr>
              <a:t>соответствующих функциональному назначению и конструктивному решению здания или сооружения,</a:t>
            </a:r>
          </a:p>
          <a:p>
            <a:pPr>
              <a:spcAft>
                <a:spcPts val="1000"/>
              </a:spcAft>
            </a:pPr>
            <a:r>
              <a:rPr lang="ru-RU" sz="2200" dirty="0" smtClean="0">
                <a:latin typeface="Times New Roman" pitchFamily="18" charset="0"/>
                <a:cs typeface="Times New Roman" pitchFamily="18" charset="0"/>
              </a:rPr>
              <a:t>климатические, </a:t>
            </a:r>
          </a:p>
          <a:p>
            <a:pPr>
              <a:spcAft>
                <a:spcPts val="1000"/>
              </a:spcAft>
            </a:pPr>
            <a:r>
              <a:rPr lang="ru-RU" sz="2200" dirty="0" smtClean="0">
                <a:latin typeface="Times New Roman" pitchFamily="18" charset="0"/>
                <a:cs typeface="Times New Roman" pitchFamily="18" charset="0"/>
              </a:rPr>
              <a:t>технологические воздействия (в необходимых случаях ), </a:t>
            </a:r>
          </a:p>
          <a:p>
            <a:pPr>
              <a:spcAft>
                <a:spcPts val="1000"/>
              </a:spcAft>
            </a:pPr>
            <a:r>
              <a:rPr lang="ru-RU" sz="2200" dirty="0" smtClean="0">
                <a:latin typeface="Times New Roman" pitchFamily="18" charset="0"/>
                <a:cs typeface="Times New Roman" pitchFamily="18" charset="0"/>
              </a:rPr>
              <a:t>усилия, вызываемые деформацией строительных конструкций и основания </a:t>
            </a:r>
            <a:endParaRPr lang="ru-RU" sz="2200" b="1" i="1" dirty="0" smtClean="0">
              <a:solidFill>
                <a:srgbClr val="40BE0E"/>
              </a:solidFill>
              <a:latin typeface="Times New Roman" pitchFamily="18" charset="0"/>
              <a:cs typeface="Times New Roman" pitchFamily="18" charset="0"/>
            </a:endParaRPr>
          </a:p>
          <a:p>
            <a:endParaRPr lang="ru-RU" dirty="0"/>
          </a:p>
        </p:txBody>
      </p:sp>
      <p:sp>
        <p:nvSpPr>
          <p:cNvPr id="3" name="Номер слайда 2"/>
          <p:cNvSpPr>
            <a:spLocks noGrp="1"/>
          </p:cNvSpPr>
          <p:nvPr>
            <p:ph type="sldNum" sz="quarter" idx="12"/>
          </p:nvPr>
        </p:nvSpPr>
        <p:spPr/>
        <p:txBody>
          <a:bodyPr/>
          <a:lstStyle/>
          <a:p>
            <a:fld id="{725C68B6-61C2-468F-89AB-4B9F7531AA68}" type="slidenum">
              <a:rPr lang="ru-RU" smtClean="0"/>
              <a:pPr/>
              <a:t>42</a:t>
            </a:fld>
            <a:endParaRPr lang="ru-RU" dirty="0"/>
          </a:p>
        </p:txBody>
      </p:sp>
      <p:sp>
        <p:nvSpPr>
          <p:cNvPr id="4" name="Заголовок 3"/>
          <p:cNvSpPr>
            <a:spLocks noGrp="1"/>
          </p:cNvSpPr>
          <p:nvPr>
            <p:ph type="title"/>
          </p:nvPr>
        </p:nvSpPr>
        <p:spPr/>
        <p:txBody>
          <a:bodyPr>
            <a:noAutofit/>
          </a:bodyPr>
          <a:lstStyle/>
          <a:p>
            <a:pPr algn="ctr"/>
            <a:r>
              <a:rPr lang="ru-RU" sz="2400" dirty="0" smtClean="0">
                <a:solidFill>
                  <a:srgbClr val="17A3D5"/>
                </a:solidFill>
                <a:effectLst/>
                <a:latin typeface="Cambria" panose="02040503050406030204" pitchFamily="18" charset="0"/>
                <a:cs typeface="Times New Roman" pitchFamily="18" charset="0"/>
              </a:rPr>
              <a:t>Федеральный закон от 30.12.2009 N 384-ФЗ</a:t>
            </a:r>
            <a:br>
              <a:rPr lang="ru-RU" sz="2400" dirty="0" smtClean="0">
                <a:solidFill>
                  <a:srgbClr val="17A3D5"/>
                </a:solidFill>
                <a:effectLst/>
                <a:latin typeface="Cambria" panose="02040503050406030204" pitchFamily="18" charset="0"/>
                <a:cs typeface="Times New Roman" pitchFamily="18" charset="0"/>
              </a:rPr>
            </a:br>
            <a:r>
              <a:rPr lang="ru-RU" sz="2000" dirty="0" smtClean="0">
                <a:solidFill>
                  <a:srgbClr val="17A3D5"/>
                </a:solidFill>
                <a:effectLst/>
                <a:latin typeface="Cambria" panose="02040503050406030204" pitchFamily="18" charset="0"/>
                <a:cs typeface="Times New Roman" pitchFamily="18" charset="0"/>
              </a:rPr>
              <a:t>(ред. от 02.07.2013)</a:t>
            </a:r>
            <a:r>
              <a:rPr lang="ru-RU" sz="2400" dirty="0" smtClean="0">
                <a:solidFill>
                  <a:srgbClr val="17A3D5"/>
                </a:solidFill>
                <a:effectLst/>
                <a:latin typeface="Cambria" panose="02040503050406030204" pitchFamily="18" charset="0"/>
                <a:cs typeface="Times New Roman" pitchFamily="18" charset="0"/>
              </a:rPr>
              <a:t/>
            </a:r>
            <a:br>
              <a:rPr lang="ru-RU" sz="2400" dirty="0" smtClean="0">
                <a:solidFill>
                  <a:srgbClr val="17A3D5"/>
                </a:solidFill>
                <a:effectLst/>
                <a:latin typeface="Cambria" panose="02040503050406030204" pitchFamily="18" charset="0"/>
                <a:cs typeface="Times New Roman" pitchFamily="18" charset="0"/>
              </a:rPr>
            </a:br>
            <a:r>
              <a:rPr lang="ru-RU" sz="2400" dirty="0" smtClean="0">
                <a:solidFill>
                  <a:srgbClr val="17A3D5"/>
                </a:solidFill>
                <a:effectLst/>
                <a:latin typeface="Cambria" panose="02040503050406030204" pitchFamily="18" charset="0"/>
                <a:cs typeface="Times New Roman" pitchFamily="18" charset="0"/>
              </a:rPr>
              <a:t>"Технический регламент о безопасности зданий и сооружений"</a:t>
            </a:r>
            <a:endParaRPr lang="ru-RU" sz="2400" dirty="0">
              <a:latin typeface="Cambria" panose="02040503050406030204" pitchFamily="18" charset="0"/>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395536" y="1484784"/>
            <a:ext cx="8604448" cy="5044016"/>
          </a:xfrm>
        </p:spPr>
        <p:txBody>
          <a:bodyPr>
            <a:normAutofit/>
          </a:bodyPr>
          <a:lstStyle/>
          <a:p>
            <a:pPr algn="ctr">
              <a:buNone/>
            </a:pPr>
            <a:r>
              <a:rPr lang="ru-RU" sz="2200" b="1" dirty="0" smtClean="0">
                <a:solidFill>
                  <a:srgbClr val="20AC63"/>
                </a:solidFill>
                <a:latin typeface="Times New Roman" pitchFamily="18" charset="0"/>
                <a:cs typeface="Times New Roman" pitchFamily="18" charset="0"/>
              </a:rPr>
              <a:t>Статья 16. Требования к обеспечению механической безопасности здания или сооружения</a:t>
            </a:r>
          </a:p>
          <a:p>
            <a:pPr algn="ctr">
              <a:buNone/>
            </a:pPr>
            <a:endParaRPr lang="ru-RU" sz="2200" b="1" i="1" dirty="0" smtClean="0">
              <a:solidFill>
                <a:srgbClr val="40BE0E"/>
              </a:solidFill>
              <a:latin typeface="Times New Roman" pitchFamily="18" charset="0"/>
              <a:cs typeface="Times New Roman" pitchFamily="18" charset="0"/>
            </a:endParaRPr>
          </a:p>
          <a:p>
            <a:pPr>
              <a:lnSpc>
                <a:spcPct val="120000"/>
              </a:lnSpc>
              <a:buNone/>
            </a:pPr>
            <a:r>
              <a:rPr lang="ru-RU" sz="2200" dirty="0" smtClean="0">
                <a:latin typeface="Times New Roman" pitchFamily="18" charset="0"/>
                <a:cs typeface="Times New Roman" pitchFamily="18" charset="0"/>
              </a:rPr>
              <a:t>Расчетные модели строительных конструкций и основания должны отражать действительные условия работы здания или сооружения с учетом:</a:t>
            </a:r>
          </a:p>
          <a:p>
            <a:pPr>
              <a:lnSpc>
                <a:spcPct val="120000"/>
              </a:lnSpc>
            </a:pPr>
            <a:r>
              <a:rPr lang="ru-RU" sz="2200" dirty="0" smtClean="0">
                <a:latin typeface="Times New Roman" pitchFamily="18" charset="0"/>
                <a:cs typeface="Times New Roman" pitchFamily="18" charset="0"/>
              </a:rPr>
              <a:t>факторов, определяющих напряженно-деформированное состояние;</a:t>
            </a:r>
          </a:p>
          <a:p>
            <a:pPr>
              <a:lnSpc>
                <a:spcPct val="120000"/>
              </a:lnSpc>
            </a:pPr>
            <a:r>
              <a:rPr lang="ru-RU" sz="2200" dirty="0" smtClean="0">
                <a:latin typeface="Times New Roman" pitchFamily="18" charset="0"/>
                <a:cs typeface="Times New Roman" pitchFamily="18" charset="0"/>
              </a:rPr>
              <a:t>особенностей взаимодействия элементов строительных конструкций между собой и с основанием;</a:t>
            </a:r>
          </a:p>
          <a:p>
            <a:pPr>
              <a:lnSpc>
                <a:spcPct val="120000"/>
              </a:lnSpc>
            </a:pPr>
            <a:r>
              <a:rPr lang="ru-RU" sz="2200" dirty="0" smtClean="0">
                <a:latin typeface="Times New Roman" pitchFamily="18" charset="0"/>
                <a:cs typeface="Times New Roman" pitchFamily="18" charset="0"/>
              </a:rPr>
              <a:t>пространственной работы строительных конструкций;</a:t>
            </a:r>
          </a:p>
          <a:p>
            <a:endParaRPr lang="ru-RU" dirty="0"/>
          </a:p>
        </p:txBody>
      </p:sp>
      <p:sp>
        <p:nvSpPr>
          <p:cNvPr id="3" name="Номер слайда 2"/>
          <p:cNvSpPr>
            <a:spLocks noGrp="1"/>
          </p:cNvSpPr>
          <p:nvPr>
            <p:ph type="sldNum" sz="quarter" idx="12"/>
          </p:nvPr>
        </p:nvSpPr>
        <p:spPr/>
        <p:txBody>
          <a:bodyPr/>
          <a:lstStyle/>
          <a:p>
            <a:fld id="{725C68B6-61C2-468F-89AB-4B9F7531AA68}" type="slidenum">
              <a:rPr lang="ru-RU" smtClean="0"/>
              <a:pPr/>
              <a:t>43</a:t>
            </a:fld>
            <a:endParaRPr lang="ru-RU" dirty="0"/>
          </a:p>
        </p:txBody>
      </p:sp>
      <p:sp>
        <p:nvSpPr>
          <p:cNvPr id="4" name="Заголовок 3"/>
          <p:cNvSpPr>
            <a:spLocks noGrp="1"/>
          </p:cNvSpPr>
          <p:nvPr>
            <p:ph type="title"/>
          </p:nvPr>
        </p:nvSpPr>
        <p:spPr/>
        <p:txBody>
          <a:bodyPr>
            <a:noAutofit/>
          </a:bodyPr>
          <a:lstStyle/>
          <a:p>
            <a:pPr algn="ctr"/>
            <a:r>
              <a:rPr lang="ru-RU" sz="2400" dirty="0" smtClean="0">
                <a:solidFill>
                  <a:srgbClr val="17A3D5"/>
                </a:solidFill>
                <a:effectLst/>
                <a:latin typeface="Cambria" panose="02040503050406030204" pitchFamily="18" charset="0"/>
                <a:cs typeface="Times New Roman" pitchFamily="18" charset="0"/>
              </a:rPr>
              <a:t>Федеральный закон от 30.12.2009 N 384-ФЗ</a:t>
            </a:r>
            <a:br>
              <a:rPr lang="ru-RU" sz="2400" dirty="0" smtClean="0">
                <a:solidFill>
                  <a:srgbClr val="17A3D5"/>
                </a:solidFill>
                <a:effectLst/>
                <a:latin typeface="Cambria" panose="02040503050406030204" pitchFamily="18" charset="0"/>
                <a:cs typeface="Times New Roman" pitchFamily="18" charset="0"/>
              </a:rPr>
            </a:br>
            <a:r>
              <a:rPr lang="ru-RU" sz="2000" dirty="0" smtClean="0">
                <a:solidFill>
                  <a:srgbClr val="17A3D5"/>
                </a:solidFill>
                <a:effectLst/>
                <a:latin typeface="Cambria" panose="02040503050406030204" pitchFamily="18" charset="0"/>
                <a:cs typeface="Times New Roman" pitchFamily="18" charset="0"/>
              </a:rPr>
              <a:t>(ред. от 02.07.2013)</a:t>
            </a:r>
            <a:r>
              <a:rPr lang="ru-RU" sz="2400" dirty="0" smtClean="0">
                <a:solidFill>
                  <a:srgbClr val="17A3D5"/>
                </a:solidFill>
                <a:effectLst/>
                <a:latin typeface="Cambria" panose="02040503050406030204" pitchFamily="18" charset="0"/>
                <a:cs typeface="Times New Roman" pitchFamily="18" charset="0"/>
              </a:rPr>
              <a:t/>
            </a:r>
            <a:br>
              <a:rPr lang="ru-RU" sz="2400" dirty="0" smtClean="0">
                <a:solidFill>
                  <a:srgbClr val="17A3D5"/>
                </a:solidFill>
                <a:effectLst/>
                <a:latin typeface="Cambria" panose="02040503050406030204" pitchFamily="18" charset="0"/>
                <a:cs typeface="Times New Roman" pitchFamily="18" charset="0"/>
              </a:rPr>
            </a:br>
            <a:r>
              <a:rPr lang="ru-RU" sz="2400" dirty="0" smtClean="0">
                <a:solidFill>
                  <a:srgbClr val="17A3D5"/>
                </a:solidFill>
                <a:effectLst/>
                <a:latin typeface="Cambria" panose="02040503050406030204" pitchFamily="18" charset="0"/>
                <a:cs typeface="Times New Roman" pitchFamily="18" charset="0"/>
              </a:rPr>
              <a:t>"Технический регламент о безопасности зданий и сооружений"</a:t>
            </a:r>
            <a:endParaRPr lang="ru-RU" sz="2400" dirty="0">
              <a:latin typeface="Cambria" panose="02040503050406030204" pitchFamily="18" charset="0"/>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428596" y="1714488"/>
            <a:ext cx="8604448" cy="4320480"/>
          </a:xfrm>
        </p:spPr>
        <p:txBody>
          <a:bodyPr>
            <a:normAutofit fontScale="92500" lnSpcReduction="10000"/>
          </a:bodyPr>
          <a:lstStyle/>
          <a:p>
            <a:pPr algn="ctr">
              <a:buNone/>
            </a:pPr>
            <a:r>
              <a:rPr lang="ru-RU" sz="2600" b="1" dirty="0" smtClean="0">
                <a:solidFill>
                  <a:srgbClr val="20AC63"/>
                </a:solidFill>
                <a:latin typeface="Times New Roman" pitchFamily="18" charset="0"/>
                <a:cs typeface="Times New Roman" pitchFamily="18" charset="0"/>
              </a:rPr>
              <a:t>Статья 16. Требования к обеспечению механической безопасности здания или сооружения</a:t>
            </a:r>
          </a:p>
          <a:p>
            <a:pPr algn="ctr">
              <a:buNone/>
            </a:pPr>
            <a:endParaRPr lang="ru-RU" sz="2400" b="1" i="1" dirty="0" smtClean="0">
              <a:solidFill>
                <a:srgbClr val="40BE0E"/>
              </a:solidFill>
              <a:latin typeface="Times New Roman" pitchFamily="18" charset="0"/>
              <a:cs typeface="Times New Roman" pitchFamily="18" charset="0"/>
            </a:endParaRPr>
          </a:p>
          <a:p>
            <a:pPr>
              <a:lnSpc>
                <a:spcPct val="120000"/>
              </a:lnSpc>
              <a:buNone/>
            </a:pPr>
            <a:r>
              <a:rPr lang="ru-RU" sz="2400" dirty="0" smtClean="0">
                <a:latin typeface="Times New Roman" pitchFamily="18" charset="0"/>
                <a:cs typeface="Times New Roman" pitchFamily="18" charset="0"/>
              </a:rPr>
              <a:t>Расчетные модели строительных конструкций и основания должны отражать действительные условия работы здания или сооружения с учетом:</a:t>
            </a:r>
          </a:p>
          <a:p>
            <a:pPr>
              <a:lnSpc>
                <a:spcPct val="120000"/>
              </a:lnSpc>
            </a:pPr>
            <a:r>
              <a:rPr lang="ru-RU" sz="2400" dirty="0" smtClean="0">
                <a:latin typeface="Times New Roman" pitchFamily="18" charset="0"/>
                <a:cs typeface="Times New Roman" pitchFamily="18" charset="0"/>
              </a:rPr>
              <a:t>геометрической и физической нелинейности;</a:t>
            </a:r>
          </a:p>
          <a:p>
            <a:pPr>
              <a:lnSpc>
                <a:spcPct val="120000"/>
              </a:lnSpc>
            </a:pPr>
            <a:r>
              <a:rPr lang="ru-RU" sz="2400" dirty="0" smtClean="0">
                <a:latin typeface="Times New Roman" pitchFamily="18" charset="0"/>
                <a:cs typeface="Times New Roman" pitchFamily="18" charset="0"/>
              </a:rPr>
              <a:t>пластических и реологических свойств материалов и грунтов;</a:t>
            </a:r>
          </a:p>
          <a:p>
            <a:pPr>
              <a:lnSpc>
                <a:spcPct val="120000"/>
              </a:lnSpc>
            </a:pPr>
            <a:r>
              <a:rPr lang="ru-RU" sz="2400" dirty="0" smtClean="0">
                <a:latin typeface="Times New Roman" pitchFamily="18" charset="0"/>
                <a:cs typeface="Times New Roman" pitchFamily="18" charset="0"/>
              </a:rPr>
              <a:t>возможности образования трещин;</a:t>
            </a:r>
          </a:p>
          <a:p>
            <a:pPr>
              <a:lnSpc>
                <a:spcPct val="120000"/>
              </a:lnSpc>
            </a:pPr>
            <a:r>
              <a:rPr lang="ru-RU" sz="2400" dirty="0" smtClean="0">
                <a:latin typeface="Times New Roman" pitchFamily="18" charset="0"/>
                <a:cs typeface="Times New Roman" pitchFamily="18" charset="0"/>
              </a:rPr>
              <a:t>возможных отклонений геометрических параметров от их номинальных значений</a:t>
            </a:r>
          </a:p>
          <a:p>
            <a:endParaRPr lang="ru-RU" dirty="0"/>
          </a:p>
        </p:txBody>
      </p:sp>
      <p:sp>
        <p:nvSpPr>
          <p:cNvPr id="3" name="Номер слайда 2"/>
          <p:cNvSpPr>
            <a:spLocks noGrp="1"/>
          </p:cNvSpPr>
          <p:nvPr>
            <p:ph type="sldNum" sz="quarter" idx="12"/>
          </p:nvPr>
        </p:nvSpPr>
        <p:spPr/>
        <p:txBody>
          <a:bodyPr/>
          <a:lstStyle/>
          <a:p>
            <a:fld id="{725C68B6-61C2-468F-89AB-4B9F7531AA68}" type="slidenum">
              <a:rPr lang="ru-RU" smtClean="0"/>
              <a:pPr/>
              <a:t>44</a:t>
            </a:fld>
            <a:endParaRPr lang="ru-RU" dirty="0"/>
          </a:p>
        </p:txBody>
      </p:sp>
      <p:sp>
        <p:nvSpPr>
          <p:cNvPr id="4" name="Заголовок 3"/>
          <p:cNvSpPr>
            <a:spLocks noGrp="1"/>
          </p:cNvSpPr>
          <p:nvPr>
            <p:ph type="title"/>
          </p:nvPr>
        </p:nvSpPr>
        <p:spPr/>
        <p:txBody>
          <a:bodyPr>
            <a:noAutofit/>
          </a:bodyPr>
          <a:lstStyle/>
          <a:p>
            <a:pPr algn="ctr"/>
            <a:r>
              <a:rPr lang="ru-RU" sz="2400" dirty="0" smtClean="0">
                <a:solidFill>
                  <a:srgbClr val="17A3D5"/>
                </a:solidFill>
                <a:effectLst/>
                <a:latin typeface="Cambria" panose="02040503050406030204" pitchFamily="18" charset="0"/>
                <a:cs typeface="Times New Roman" pitchFamily="18" charset="0"/>
              </a:rPr>
              <a:t>Федеральный закон от 30.12.2009 N 384-ФЗ</a:t>
            </a:r>
            <a:br>
              <a:rPr lang="ru-RU" sz="2400" dirty="0" smtClean="0">
                <a:solidFill>
                  <a:srgbClr val="17A3D5"/>
                </a:solidFill>
                <a:effectLst/>
                <a:latin typeface="Cambria" panose="02040503050406030204" pitchFamily="18" charset="0"/>
                <a:cs typeface="Times New Roman" pitchFamily="18" charset="0"/>
              </a:rPr>
            </a:br>
            <a:r>
              <a:rPr lang="ru-RU" sz="2000" dirty="0" smtClean="0">
                <a:solidFill>
                  <a:srgbClr val="17A3D5"/>
                </a:solidFill>
                <a:effectLst/>
                <a:latin typeface="Cambria" panose="02040503050406030204" pitchFamily="18" charset="0"/>
                <a:cs typeface="Times New Roman" pitchFamily="18" charset="0"/>
              </a:rPr>
              <a:t>(ред. от 02.07.2013)</a:t>
            </a:r>
            <a:r>
              <a:rPr lang="ru-RU" sz="2400" dirty="0" smtClean="0">
                <a:solidFill>
                  <a:srgbClr val="17A3D5"/>
                </a:solidFill>
                <a:effectLst/>
                <a:latin typeface="Cambria" panose="02040503050406030204" pitchFamily="18" charset="0"/>
                <a:cs typeface="Times New Roman" pitchFamily="18" charset="0"/>
              </a:rPr>
              <a:t/>
            </a:r>
            <a:br>
              <a:rPr lang="ru-RU" sz="2400" dirty="0" smtClean="0">
                <a:solidFill>
                  <a:srgbClr val="17A3D5"/>
                </a:solidFill>
                <a:effectLst/>
                <a:latin typeface="Cambria" panose="02040503050406030204" pitchFamily="18" charset="0"/>
                <a:cs typeface="Times New Roman" pitchFamily="18" charset="0"/>
              </a:rPr>
            </a:br>
            <a:r>
              <a:rPr lang="ru-RU" sz="2400" dirty="0" smtClean="0">
                <a:solidFill>
                  <a:srgbClr val="17A3D5"/>
                </a:solidFill>
                <a:effectLst/>
                <a:latin typeface="Cambria" panose="02040503050406030204" pitchFamily="18" charset="0"/>
                <a:cs typeface="Times New Roman" pitchFamily="18" charset="0"/>
              </a:rPr>
              <a:t>"Технический регламент о безопасности зданий и сооружений"</a:t>
            </a:r>
            <a:endParaRPr lang="ru-RU" sz="2400" dirty="0">
              <a:latin typeface="Cambria" panose="02040503050406030204" pitchFamily="18" charset="0"/>
            </a:endParaR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1187624" y="1484784"/>
            <a:ext cx="7488832" cy="4680520"/>
          </a:xfrm>
        </p:spPr>
        <p:txBody>
          <a:bodyPr>
            <a:noAutofit/>
          </a:bodyPr>
          <a:lstStyle/>
          <a:p>
            <a:pPr algn="ctr">
              <a:spcAft>
                <a:spcPts val="2000"/>
              </a:spcAft>
              <a:buNone/>
            </a:pPr>
            <a:r>
              <a:rPr lang="ru-RU" sz="2200" b="1" dirty="0" smtClean="0">
                <a:solidFill>
                  <a:srgbClr val="20AC63"/>
                </a:solidFill>
                <a:latin typeface="Times New Roman" pitchFamily="18" charset="0"/>
                <a:cs typeface="Times New Roman" pitchFamily="18" charset="0"/>
              </a:rPr>
              <a:t>Статья 16. Требования к обеспечению механической безопасности здания или сооружения</a:t>
            </a:r>
          </a:p>
          <a:p>
            <a:pPr>
              <a:lnSpc>
                <a:spcPct val="120000"/>
              </a:lnSpc>
              <a:buNone/>
            </a:pPr>
            <a:r>
              <a:rPr lang="ru-RU" sz="2200" dirty="0" smtClean="0">
                <a:latin typeface="Times New Roman" pitchFamily="18" charset="0"/>
                <a:cs typeface="Times New Roman" pitchFamily="18" charset="0"/>
              </a:rPr>
              <a:t>   В процессе обоснования выполнения требований механической безопасности должны быть учтены следующие расчетные ситуации:</a:t>
            </a:r>
          </a:p>
          <a:p>
            <a:pPr>
              <a:lnSpc>
                <a:spcPct val="120000"/>
              </a:lnSpc>
            </a:pPr>
            <a:r>
              <a:rPr lang="ru-RU" sz="2200" u="sng" dirty="0" smtClean="0">
                <a:latin typeface="Times New Roman" pitchFamily="18" charset="0"/>
                <a:cs typeface="Times New Roman" pitchFamily="18" charset="0"/>
              </a:rPr>
              <a:t>установившаяся ситуация</a:t>
            </a:r>
          </a:p>
          <a:p>
            <a:pPr>
              <a:lnSpc>
                <a:spcPct val="120000"/>
              </a:lnSpc>
            </a:pPr>
            <a:r>
              <a:rPr lang="ru-RU" sz="2200" u="sng" dirty="0" smtClean="0">
                <a:latin typeface="Times New Roman" pitchFamily="18" charset="0"/>
                <a:cs typeface="Times New Roman" pitchFamily="18" charset="0"/>
              </a:rPr>
              <a:t>переходная ситуация</a:t>
            </a:r>
          </a:p>
          <a:p>
            <a:pPr>
              <a:lnSpc>
                <a:spcPct val="120000"/>
              </a:lnSpc>
            </a:pPr>
            <a:r>
              <a:rPr lang="ru-RU" sz="2200" u="sng" dirty="0" smtClean="0">
                <a:latin typeface="Times New Roman" pitchFamily="18" charset="0"/>
                <a:cs typeface="Times New Roman" pitchFamily="18" charset="0"/>
              </a:rPr>
              <a:t>аварийная расчетная ситуация</a:t>
            </a:r>
            <a:endParaRPr lang="ru-RU" sz="2200" u="sng" dirty="0">
              <a:latin typeface="Times New Roman" pitchFamily="18" charset="0"/>
              <a:cs typeface="Times New Roman" pitchFamily="18" charset="0"/>
            </a:endParaRPr>
          </a:p>
        </p:txBody>
      </p:sp>
      <p:sp>
        <p:nvSpPr>
          <p:cNvPr id="3" name="Номер слайда 2"/>
          <p:cNvSpPr>
            <a:spLocks noGrp="1"/>
          </p:cNvSpPr>
          <p:nvPr>
            <p:ph type="sldNum" sz="quarter" idx="12"/>
          </p:nvPr>
        </p:nvSpPr>
        <p:spPr/>
        <p:txBody>
          <a:bodyPr/>
          <a:lstStyle/>
          <a:p>
            <a:fld id="{725C68B6-61C2-468F-89AB-4B9F7531AA68}" type="slidenum">
              <a:rPr lang="ru-RU" smtClean="0"/>
              <a:pPr/>
              <a:t>45</a:t>
            </a:fld>
            <a:endParaRPr lang="ru-RU" dirty="0"/>
          </a:p>
        </p:txBody>
      </p:sp>
      <p:sp>
        <p:nvSpPr>
          <p:cNvPr id="4" name="Заголовок 3"/>
          <p:cNvSpPr>
            <a:spLocks noGrp="1"/>
          </p:cNvSpPr>
          <p:nvPr>
            <p:ph type="title"/>
          </p:nvPr>
        </p:nvSpPr>
        <p:spPr>
          <a:xfrm>
            <a:off x="467544" y="0"/>
            <a:ext cx="8229600" cy="1143000"/>
          </a:xfrm>
        </p:spPr>
        <p:txBody>
          <a:bodyPr>
            <a:noAutofit/>
          </a:bodyPr>
          <a:lstStyle/>
          <a:p>
            <a:pPr algn="ctr"/>
            <a:r>
              <a:rPr lang="ru-RU" sz="2200" dirty="0" smtClean="0">
                <a:solidFill>
                  <a:srgbClr val="17A3D5"/>
                </a:solidFill>
                <a:effectLst/>
                <a:latin typeface="Cambria" panose="02040503050406030204" pitchFamily="18" charset="0"/>
                <a:cs typeface="Times New Roman" pitchFamily="18" charset="0"/>
              </a:rPr>
              <a:t>Федеральный закон от 30.12.2009 N 384-ФЗ</a:t>
            </a:r>
            <a:br>
              <a:rPr lang="ru-RU" sz="2200" dirty="0" smtClean="0">
                <a:solidFill>
                  <a:srgbClr val="17A3D5"/>
                </a:solidFill>
                <a:effectLst/>
                <a:latin typeface="Cambria" panose="02040503050406030204" pitchFamily="18" charset="0"/>
                <a:cs typeface="Times New Roman" pitchFamily="18" charset="0"/>
              </a:rPr>
            </a:br>
            <a:r>
              <a:rPr lang="ru-RU" sz="2200" dirty="0" smtClean="0">
                <a:solidFill>
                  <a:srgbClr val="17A3D5"/>
                </a:solidFill>
                <a:effectLst/>
                <a:latin typeface="Cambria" panose="02040503050406030204" pitchFamily="18" charset="0"/>
                <a:cs typeface="Times New Roman" pitchFamily="18" charset="0"/>
              </a:rPr>
              <a:t>(ред. от 02.07.2013)</a:t>
            </a:r>
            <a:br>
              <a:rPr lang="ru-RU" sz="2200" dirty="0" smtClean="0">
                <a:solidFill>
                  <a:srgbClr val="17A3D5"/>
                </a:solidFill>
                <a:effectLst/>
                <a:latin typeface="Cambria" panose="02040503050406030204" pitchFamily="18" charset="0"/>
                <a:cs typeface="Times New Roman" pitchFamily="18" charset="0"/>
              </a:rPr>
            </a:br>
            <a:r>
              <a:rPr lang="ru-RU" sz="2200" dirty="0" smtClean="0">
                <a:solidFill>
                  <a:srgbClr val="17A3D5"/>
                </a:solidFill>
                <a:effectLst/>
                <a:latin typeface="Cambria" panose="02040503050406030204" pitchFamily="18" charset="0"/>
                <a:cs typeface="Times New Roman" pitchFamily="18" charset="0"/>
              </a:rPr>
              <a:t>"Технический регламент о безопасности зданий и сооружений"</a:t>
            </a:r>
            <a:endParaRPr lang="ru-RU" sz="2200" dirty="0">
              <a:latin typeface="Cambria" panose="02040503050406030204" pitchFamily="18" charset="0"/>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1115616" y="1628800"/>
            <a:ext cx="6840760" cy="3888432"/>
          </a:xfrm>
        </p:spPr>
        <p:txBody>
          <a:bodyPr>
            <a:noAutofit/>
          </a:bodyPr>
          <a:lstStyle/>
          <a:p>
            <a:pPr algn="ctr">
              <a:spcAft>
                <a:spcPts val="1000"/>
              </a:spcAft>
              <a:buNone/>
            </a:pPr>
            <a:r>
              <a:rPr lang="ru-RU" sz="2200" b="1" dirty="0" smtClean="0">
                <a:solidFill>
                  <a:srgbClr val="20AC63"/>
                </a:solidFill>
                <a:latin typeface="Times New Roman" pitchFamily="18" charset="0"/>
                <a:cs typeface="Times New Roman" pitchFamily="18" charset="0"/>
              </a:rPr>
              <a:t>Статья 16. Требования к обеспечению механической безопасности здания или сооружения</a:t>
            </a:r>
          </a:p>
          <a:p>
            <a:pPr algn="ctr">
              <a:spcAft>
                <a:spcPts val="1000"/>
              </a:spcAft>
              <a:buNone/>
            </a:pPr>
            <a:endParaRPr lang="ru-RU" sz="2000" b="1" i="1" dirty="0" smtClean="0">
              <a:solidFill>
                <a:srgbClr val="20AC63"/>
              </a:solidFill>
              <a:latin typeface="Times New Roman" pitchFamily="18" charset="0"/>
              <a:cs typeface="Times New Roman" pitchFamily="18" charset="0"/>
            </a:endParaRPr>
          </a:p>
          <a:p>
            <a:pPr algn="ctr">
              <a:lnSpc>
                <a:spcPct val="120000"/>
              </a:lnSpc>
              <a:spcAft>
                <a:spcPts val="1000"/>
              </a:spcAft>
              <a:buNone/>
            </a:pPr>
            <a:r>
              <a:rPr lang="ru-RU" sz="2400" dirty="0" smtClean="0">
                <a:latin typeface="Times New Roman" pitchFamily="18" charset="0"/>
                <a:cs typeface="Times New Roman" pitchFamily="18" charset="0"/>
              </a:rPr>
              <a:t>установившаяся ситуация</a:t>
            </a:r>
          </a:p>
          <a:p>
            <a:pPr algn="ctr">
              <a:lnSpc>
                <a:spcPct val="120000"/>
              </a:lnSpc>
              <a:buNone/>
            </a:pPr>
            <a:r>
              <a:rPr lang="ru-RU" sz="2400" dirty="0" smtClean="0">
                <a:latin typeface="Times New Roman" pitchFamily="18" charset="0"/>
                <a:cs typeface="Times New Roman" pitchFamily="18" charset="0"/>
              </a:rPr>
              <a:t> имеет продолжительность того же порядка, что и срок эксплуатации здания или сооружения</a:t>
            </a:r>
          </a:p>
        </p:txBody>
      </p:sp>
      <p:sp>
        <p:nvSpPr>
          <p:cNvPr id="3" name="Номер слайда 2"/>
          <p:cNvSpPr>
            <a:spLocks noGrp="1"/>
          </p:cNvSpPr>
          <p:nvPr>
            <p:ph type="sldNum" sz="quarter" idx="12"/>
          </p:nvPr>
        </p:nvSpPr>
        <p:spPr/>
        <p:txBody>
          <a:bodyPr/>
          <a:lstStyle/>
          <a:p>
            <a:fld id="{725C68B6-61C2-468F-89AB-4B9F7531AA68}" type="slidenum">
              <a:rPr lang="ru-RU" smtClean="0"/>
              <a:pPr/>
              <a:t>46</a:t>
            </a:fld>
            <a:endParaRPr lang="ru-RU" dirty="0"/>
          </a:p>
        </p:txBody>
      </p:sp>
      <p:sp>
        <p:nvSpPr>
          <p:cNvPr id="4" name="Заголовок 3"/>
          <p:cNvSpPr>
            <a:spLocks noGrp="1"/>
          </p:cNvSpPr>
          <p:nvPr>
            <p:ph type="title"/>
          </p:nvPr>
        </p:nvSpPr>
        <p:spPr>
          <a:xfrm>
            <a:off x="467544" y="116632"/>
            <a:ext cx="8229600" cy="1143000"/>
          </a:xfrm>
        </p:spPr>
        <p:txBody>
          <a:bodyPr>
            <a:noAutofit/>
          </a:bodyPr>
          <a:lstStyle/>
          <a:p>
            <a:pPr algn="ctr"/>
            <a:r>
              <a:rPr lang="ru-RU" sz="2200" dirty="0" smtClean="0">
                <a:solidFill>
                  <a:srgbClr val="17A3D5"/>
                </a:solidFill>
                <a:effectLst/>
                <a:latin typeface="Cambria" panose="02040503050406030204" pitchFamily="18" charset="0"/>
                <a:cs typeface="Times New Roman" pitchFamily="18" charset="0"/>
              </a:rPr>
              <a:t>Федеральный закон от 30.12.2009 N 384-ФЗ</a:t>
            </a:r>
            <a:br>
              <a:rPr lang="ru-RU" sz="2200" dirty="0" smtClean="0">
                <a:solidFill>
                  <a:srgbClr val="17A3D5"/>
                </a:solidFill>
                <a:effectLst/>
                <a:latin typeface="Cambria" panose="02040503050406030204" pitchFamily="18" charset="0"/>
                <a:cs typeface="Times New Roman" pitchFamily="18" charset="0"/>
              </a:rPr>
            </a:br>
            <a:r>
              <a:rPr lang="ru-RU" sz="2200" dirty="0" smtClean="0">
                <a:solidFill>
                  <a:srgbClr val="17A3D5"/>
                </a:solidFill>
                <a:effectLst/>
                <a:latin typeface="Cambria" panose="02040503050406030204" pitchFamily="18" charset="0"/>
                <a:cs typeface="Times New Roman" pitchFamily="18" charset="0"/>
              </a:rPr>
              <a:t>(ред. от 02.07.2013)</a:t>
            </a:r>
            <a:br>
              <a:rPr lang="ru-RU" sz="2200" dirty="0" smtClean="0">
                <a:solidFill>
                  <a:srgbClr val="17A3D5"/>
                </a:solidFill>
                <a:effectLst/>
                <a:latin typeface="Cambria" panose="02040503050406030204" pitchFamily="18" charset="0"/>
                <a:cs typeface="Times New Roman" pitchFamily="18" charset="0"/>
              </a:rPr>
            </a:br>
            <a:r>
              <a:rPr lang="ru-RU" sz="2200" dirty="0" smtClean="0">
                <a:solidFill>
                  <a:srgbClr val="17A3D5"/>
                </a:solidFill>
                <a:effectLst/>
                <a:latin typeface="Cambria" panose="02040503050406030204" pitchFamily="18" charset="0"/>
                <a:cs typeface="Times New Roman" pitchFamily="18" charset="0"/>
              </a:rPr>
              <a:t>"Технический регламент о безопасности зданий и сооружений"</a:t>
            </a:r>
            <a:endParaRPr lang="ru-RU" sz="2200" dirty="0">
              <a:latin typeface="Cambria" panose="02040503050406030204" pitchFamily="18" charset="0"/>
            </a:endParaRP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1547664" y="1700808"/>
            <a:ext cx="6249888" cy="4014208"/>
          </a:xfrm>
        </p:spPr>
        <p:txBody>
          <a:bodyPr>
            <a:noAutofit/>
          </a:bodyPr>
          <a:lstStyle/>
          <a:p>
            <a:pPr algn="ctr">
              <a:spcAft>
                <a:spcPts val="2500"/>
              </a:spcAft>
              <a:buNone/>
            </a:pPr>
            <a:r>
              <a:rPr lang="ru-RU" sz="2200" b="1" dirty="0" smtClean="0">
                <a:solidFill>
                  <a:srgbClr val="20AC63"/>
                </a:solidFill>
                <a:latin typeface="Times New Roman" pitchFamily="18" charset="0"/>
                <a:cs typeface="Times New Roman" pitchFamily="18" charset="0"/>
              </a:rPr>
              <a:t>Статья 16. Требования к обеспечению механической безопасности здания или сооружения</a:t>
            </a:r>
          </a:p>
          <a:p>
            <a:pPr algn="ctr">
              <a:lnSpc>
                <a:spcPct val="120000"/>
              </a:lnSpc>
              <a:buNone/>
            </a:pPr>
            <a:r>
              <a:rPr lang="ru-RU" sz="2200" b="1" dirty="0" smtClean="0">
                <a:solidFill>
                  <a:srgbClr val="20AC63"/>
                </a:solidFill>
                <a:latin typeface="Times New Roman" pitchFamily="18" charset="0"/>
                <a:cs typeface="Times New Roman" pitchFamily="18" charset="0"/>
              </a:rPr>
              <a:t>переходная ситуация</a:t>
            </a:r>
            <a:endParaRPr lang="ru-RU" sz="2200" dirty="0" smtClean="0">
              <a:latin typeface="Times New Roman" pitchFamily="18" charset="0"/>
              <a:cs typeface="Times New Roman" pitchFamily="18" charset="0"/>
            </a:endParaRPr>
          </a:p>
          <a:p>
            <a:pPr algn="ctr">
              <a:lnSpc>
                <a:spcPct val="120000"/>
              </a:lnSpc>
              <a:buNone/>
            </a:pPr>
            <a:r>
              <a:rPr lang="ru-RU" sz="2200" dirty="0" smtClean="0">
                <a:latin typeface="Times New Roman" pitchFamily="18" charset="0"/>
                <a:cs typeface="Times New Roman" pitchFamily="18" charset="0"/>
              </a:rPr>
              <a:t>Имеет небольшую по сравнению со сроком эксплуатации здания или сооружения продолжительность</a:t>
            </a:r>
          </a:p>
        </p:txBody>
      </p:sp>
      <p:sp>
        <p:nvSpPr>
          <p:cNvPr id="3" name="Номер слайда 2"/>
          <p:cNvSpPr>
            <a:spLocks noGrp="1"/>
          </p:cNvSpPr>
          <p:nvPr>
            <p:ph type="sldNum" sz="quarter" idx="12"/>
          </p:nvPr>
        </p:nvSpPr>
        <p:spPr/>
        <p:txBody>
          <a:bodyPr/>
          <a:lstStyle/>
          <a:p>
            <a:fld id="{725C68B6-61C2-468F-89AB-4B9F7531AA68}" type="slidenum">
              <a:rPr lang="ru-RU" smtClean="0"/>
              <a:pPr/>
              <a:t>47</a:t>
            </a:fld>
            <a:endParaRPr lang="ru-RU" dirty="0"/>
          </a:p>
        </p:txBody>
      </p:sp>
      <p:sp>
        <p:nvSpPr>
          <p:cNvPr id="4" name="Заголовок 3"/>
          <p:cNvSpPr>
            <a:spLocks noGrp="1"/>
          </p:cNvSpPr>
          <p:nvPr>
            <p:ph type="title"/>
          </p:nvPr>
        </p:nvSpPr>
        <p:spPr>
          <a:xfrm>
            <a:off x="467544" y="116632"/>
            <a:ext cx="8229600" cy="1143000"/>
          </a:xfrm>
        </p:spPr>
        <p:txBody>
          <a:bodyPr>
            <a:noAutofit/>
          </a:bodyPr>
          <a:lstStyle/>
          <a:p>
            <a:pPr algn="ctr"/>
            <a:r>
              <a:rPr lang="ru-RU" sz="2200" dirty="0" smtClean="0">
                <a:solidFill>
                  <a:srgbClr val="17A3D5"/>
                </a:solidFill>
                <a:effectLst/>
                <a:latin typeface="Cambria" panose="02040503050406030204" pitchFamily="18" charset="0"/>
                <a:cs typeface="Times New Roman" pitchFamily="18" charset="0"/>
              </a:rPr>
              <a:t>Федеральный закон от 30.12.2009 N 384-ФЗ</a:t>
            </a:r>
            <a:br>
              <a:rPr lang="ru-RU" sz="2200" dirty="0" smtClean="0">
                <a:solidFill>
                  <a:srgbClr val="17A3D5"/>
                </a:solidFill>
                <a:effectLst/>
                <a:latin typeface="Cambria" panose="02040503050406030204" pitchFamily="18" charset="0"/>
                <a:cs typeface="Times New Roman" pitchFamily="18" charset="0"/>
              </a:rPr>
            </a:br>
            <a:r>
              <a:rPr lang="ru-RU" sz="2200" dirty="0" smtClean="0">
                <a:solidFill>
                  <a:srgbClr val="17A3D5"/>
                </a:solidFill>
                <a:effectLst/>
                <a:latin typeface="Cambria" panose="02040503050406030204" pitchFamily="18" charset="0"/>
                <a:cs typeface="Times New Roman" pitchFamily="18" charset="0"/>
              </a:rPr>
              <a:t>(ред. от 02.07.2013)</a:t>
            </a:r>
            <a:br>
              <a:rPr lang="ru-RU" sz="2200" dirty="0" smtClean="0">
                <a:solidFill>
                  <a:srgbClr val="17A3D5"/>
                </a:solidFill>
                <a:effectLst/>
                <a:latin typeface="Cambria" panose="02040503050406030204" pitchFamily="18" charset="0"/>
                <a:cs typeface="Times New Roman" pitchFamily="18" charset="0"/>
              </a:rPr>
            </a:br>
            <a:r>
              <a:rPr lang="ru-RU" sz="2200" dirty="0" smtClean="0">
                <a:solidFill>
                  <a:srgbClr val="17A3D5"/>
                </a:solidFill>
                <a:effectLst/>
                <a:latin typeface="Cambria" panose="02040503050406030204" pitchFamily="18" charset="0"/>
                <a:cs typeface="Times New Roman" pitchFamily="18" charset="0"/>
              </a:rPr>
              <a:t>"Технический регламент о безопасности зданий и сооружений"</a:t>
            </a:r>
            <a:endParaRPr lang="ru-RU" sz="2200" dirty="0">
              <a:latin typeface="Cambria" panose="02040503050406030204" pitchFamily="18" charset="0"/>
            </a:endParaRP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1000100" y="1428736"/>
            <a:ext cx="7200800" cy="4896544"/>
          </a:xfrm>
        </p:spPr>
        <p:txBody>
          <a:bodyPr>
            <a:noAutofit/>
          </a:bodyPr>
          <a:lstStyle/>
          <a:p>
            <a:pPr algn="ctr">
              <a:spcAft>
                <a:spcPts val="2000"/>
              </a:spcAft>
              <a:buNone/>
            </a:pPr>
            <a:r>
              <a:rPr lang="ru-RU" sz="2000" b="1" dirty="0" smtClean="0">
                <a:solidFill>
                  <a:srgbClr val="20AC63"/>
                </a:solidFill>
                <a:latin typeface="Times New Roman" pitchFamily="18" charset="0"/>
                <a:cs typeface="Times New Roman" pitchFamily="18" charset="0"/>
              </a:rPr>
              <a:t>Статья 16. Требования к обеспечению механической безопасности здания или сооружения</a:t>
            </a:r>
          </a:p>
          <a:p>
            <a:pPr algn="ctr">
              <a:lnSpc>
                <a:spcPct val="120000"/>
              </a:lnSpc>
              <a:buNone/>
            </a:pPr>
            <a:r>
              <a:rPr lang="ru-RU" sz="2000" b="1" dirty="0" smtClean="0">
                <a:solidFill>
                  <a:srgbClr val="20AC63"/>
                </a:solidFill>
                <a:latin typeface="Times New Roman" pitchFamily="18" charset="0"/>
                <a:cs typeface="Times New Roman" pitchFamily="18" charset="0"/>
              </a:rPr>
              <a:t>аварийная расчетная ситуация </a:t>
            </a:r>
          </a:p>
          <a:p>
            <a:pPr algn="ctr">
              <a:lnSpc>
                <a:spcPct val="120000"/>
              </a:lnSpc>
              <a:buNone/>
            </a:pPr>
            <a:r>
              <a:rPr lang="ru-RU" sz="2000" b="1" i="1" dirty="0" smtClean="0">
                <a:solidFill>
                  <a:srgbClr val="40BE0E"/>
                </a:solidFill>
                <a:latin typeface="Times New Roman" pitchFamily="18" charset="0"/>
                <a:cs typeface="Times New Roman" pitchFamily="18" charset="0"/>
              </a:rPr>
              <a:t>   </a:t>
            </a:r>
            <a:r>
              <a:rPr lang="ru-RU" sz="2000" dirty="0" smtClean="0">
                <a:latin typeface="Times New Roman" pitchFamily="18" charset="0"/>
                <a:cs typeface="Times New Roman" pitchFamily="18" charset="0"/>
              </a:rPr>
              <a:t>должна быть учтена при проектировании здания или сооружения повышенного уровня ответственности, </a:t>
            </a:r>
          </a:p>
          <a:p>
            <a:pPr marL="2160000">
              <a:lnSpc>
                <a:spcPct val="120000"/>
              </a:lnSpc>
              <a:buFont typeface="Wingdings" pitchFamily="2" charset="2"/>
              <a:buChar char="ü"/>
            </a:pPr>
            <a:r>
              <a:rPr lang="ru-RU" sz="2000" dirty="0" smtClean="0">
                <a:latin typeface="Times New Roman" pitchFamily="18" charset="0"/>
                <a:cs typeface="Times New Roman" pitchFamily="18" charset="0"/>
              </a:rPr>
              <a:t>имеющая малую вероятность возникновения</a:t>
            </a:r>
          </a:p>
          <a:p>
            <a:pPr marL="2160000">
              <a:lnSpc>
                <a:spcPct val="120000"/>
              </a:lnSpc>
              <a:buFont typeface="Wingdings" pitchFamily="2" charset="2"/>
              <a:buChar char="ü"/>
            </a:pPr>
            <a:r>
              <a:rPr lang="ru-RU" sz="2000" dirty="0" smtClean="0">
                <a:latin typeface="Times New Roman" pitchFamily="18" charset="0"/>
                <a:cs typeface="Times New Roman" pitchFamily="18" charset="0"/>
              </a:rPr>
              <a:t> и небольшую продолжительность, </a:t>
            </a:r>
          </a:p>
          <a:p>
            <a:pPr marL="2160000">
              <a:lnSpc>
                <a:spcPct val="120000"/>
              </a:lnSpc>
              <a:buFont typeface="Wingdings" pitchFamily="2" charset="2"/>
              <a:buChar char="ü"/>
            </a:pPr>
            <a:r>
              <a:rPr lang="ru-RU" sz="2000" dirty="0" smtClean="0">
                <a:latin typeface="Times New Roman" pitchFamily="18" charset="0"/>
                <a:cs typeface="Times New Roman" pitchFamily="18" charset="0"/>
              </a:rPr>
              <a:t>но являющаяся важной с точки зрения последствий достижения предельных состояний</a:t>
            </a:r>
            <a:endParaRPr lang="ru-RU" sz="2000" dirty="0">
              <a:latin typeface="Times New Roman" pitchFamily="18" charset="0"/>
              <a:cs typeface="Times New Roman" pitchFamily="18" charset="0"/>
            </a:endParaRPr>
          </a:p>
        </p:txBody>
      </p:sp>
      <p:sp>
        <p:nvSpPr>
          <p:cNvPr id="3" name="Номер слайда 2"/>
          <p:cNvSpPr>
            <a:spLocks noGrp="1"/>
          </p:cNvSpPr>
          <p:nvPr>
            <p:ph type="sldNum" sz="quarter" idx="12"/>
          </p:nvPr>
        </p:nvSpPr>
        <p:spPr/>
        <p:txBody>
          <a:bodyPr/>
          <a:lstStyle/>
          <a:p>
            <a:fld id="{725C68B6-61C2-468F-89AB-4B9F7531AA68}" type="slidenum">
              <a:rPr lang="ru-RU" smtClean="0"/>
              <a:pPr/>
              <a:t>48</a:t>
            </a:fld>
            <a:endParaRPr lang="ru-RU" dirty="0"/>
          </a:p>
        </p:txBody>
      </p:sp>
      <p:sp>
        <p:nvSpPr>
          <p:cNvPr id="4" name="Заголовок 3"/>
          <p:cNvSpPr>
            <a:spLocks noGrp="1"/>
          </p:cNvSpPr>
          <p:nvPr>
            <p:ph type="title"/>
          </p:nvPr>
        </p:nvSpPr>
        <p:spPr>
          <a:xfrm>
            <a:off x="467544" y="116632"/>
            <a:ext cx="8229600" cy="1143000"/>
          </a:xfrm>
        </p:spPr>
        <p:txBody>
          <a:bodyPr>
            <a:noAutofit/>
          </a:bodyPr>
          <a:lstStyle/>
          <a:p>
            <a:pPr algn="ctr"/>
            <a:r>
              <a:rPr lang="ru-RU" sz="2200" dirty="0" smtClean="0">
                <a:solidFill>
                  <a:srgbClr val="17A3D5"/>
                </a:solidFill>
                <a:effectLst/>
                <a:latin typeface="Cambria" panose="02040503050406030204" pitchFamily="18" charset="0"/>
                <a:cs typeface="Times New Roman" pitchFamily="18" charset="0"/>
              </a:rPr>
              <a:t>Федеральный закон от 30.12.2009 N 384-ФЗ</a:t>
            </a:r>
            <a:br>
              <a:rPr lang="ru-RU" sz="2200" dirty="0" smtClean="0">
                <a:solidFill>
                  <a:srgbClr val="17A3D5"/>
                </a:solidFill>
                <a:effectLst/>
                <a:latin typeface="Cambria" panose="02040503050406030204" pitchFamily="18" charset="0"/>
                <a:cs typeface="Times New Roman" pitchFamily="18" charset="0"/>
              </a:rPr>
            </a:br>
            <a:r>
              <a:rPr lang="ru-RU" sz="2200" dirty="0" smtClean="0">
                <a:solidFill>
                  <a:srgbClr val="17A3D5"/>
                </a:solidFill>
                <a:effectLst/>
                <a:latin typeface="Cambria" panose="02040503050406030204" pitchFamily="18" charset="0"/>
                <a:cs typeface="Times New Roman" pitchFamily="18" charset="0"/>
              </a:rPr>
              <a:t>(ред. от 02.07.2013)</a:t>
            </a:r>
            <a:br>
              <a:rPr lang="ru-RU" sz="2200" dirty="0" smtClean="0">
                <a:solidFill>
                  <a:srgbClr val="17A3D5"/>
                </a:solidFill>
                <a:effectLst/>
                <a:latin typeface="Cambria" panose="02040503050406030204" pitchFamily="18" charset="0"/>
                <a:cs typeface="Times New Roman" pitchFamily="18" charset="0"/>
              </a:rPr>
            </a:br>
            <a:r>
              <a:rPr lang="ru-RU" sz="2200" dirty="0" smtClean="0">
                <a:solidFill>
                  <a:srgbClr val="17A3D5"/>
                </a:solidFill>
                <a:effectLst/>
                <a:latin typeface="Cambria" panose="02040503050406030204" pitchFamily="18" charset="0"/>
                <a:cs typeface="Times New Roman" pitchFamily="18" charset="0"/>
              </a:rPr>
              <a:t>"Технический регламент о безопасности зданий и сооружений"</a:t>
            </a:r>
            <a:endParaRPr lang="ru-RU" sz="2200" dirty="0">
              <a:latin typeface="Cambria" panose="02040503050406030204" pitchFamily="18" charset="0"/>
            </a:endParaRP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457200" y="1628800"/>
            <a:ext cx="8229600" cy="4608512"/>
          </a:xfrm>
        </p:spPr>
        <p:txBody>
          <a:bodyPr/>
          <a:lstStyle/>
          <a:p>
            <a:pPr algn="ctr">
              <a:spcAft>
                <a:spcPts val="1000"/>
              </a:spcAft>
              <a:buNone/>
            </a:pPr>
            <a:r>
              <a:rPr lang="ru-RU" sz="2200" b="1" dirty="0" smtClean="0">
                <a:solidFill>
                  <a:srgbClr val="20AC63"/>
                </a:solidFill>
                <a:latin typeface="Times New Roman" pitchFamily="18" charset="0"/>
                <a:cs typeface="Times New Roman" pitchFamily="18" charset="0"/>
              </a:rPr>
              <a:t>Статья 16. Требования к обеспечению механической безопасности здания или сооружения</a:t>
            </a:r>
          </a:p>
          <a:p>
            <a:pPr algn="ctr">
              <a:spcAft>
                <a:spcPts val="1000"/>
              </a:spcAft>
              <a:buNone/>
            </a:pPr>
            <a:r>
              <a:rPr lang="ru-RU" sz="2200" b="1" dirty="0" smtClean="0">
                <a:solidFill>
                  <a:srgbClr val="00B050"/>
                </a:solidFill>
                <a:latin typeface="Times New Roman" pitchFamily="18" charset="0"/>
                <a:cs typeface="Times New Roman" pitchFamily="18" charset="0"/>
              </a:rPr>
              <a:t>Коэффициенты надежности по ответственности зданий и сооружений</a:t>
            </a:r>
          </a:p>
          <a:p>
            <a:pPr>
              <a:buNone/>
            </a:pPr>
            <a:endParaRPr lang="ru-RU" dirty="0"/>
          </a:p>
        </p:txBody>
      </p:sp>
      <p:sp>
        <p:nvSpPr>
          <p:cNvPr id="3" name="Номер слайда 2"/>
          <p:cNvSpPr>
            <a:spLocks noGrp="1"/>
          </p:cNvSpPr>
          <p:nvPr>
            <p:ph type="sldNum" sz="quarter" idx="12"/>
          </p:nvPr>
        </p:nvSpPr>
        <p:spPr/>
        <p:txBody>
          <a:bodyPr/>
          <a:lstStyle/>
          <a:p>
            <a:fld id="{725C68B6-61C2-468F-89AB-4B9F7531AA68}" type="slidenum">
              <a:rPr lang="ru-RU" smtClean="0"/>
              <a:pPr/>
              <a:t>49</a:t>
            </a:fld>
            <a:endParaRPr lang="ru-RU" dirty="0"/>
          </a:p>
        </p:txBody>
      </p:sp>
      <p:sp>
        <p:nvSpPr>
          <p:cNvPr id="4" name="Заголовок 3"/>
          <p:cNvSpPr>
            <a:spLocks noGrp="1"/>
          </p:cNvSpPr>
          <p:nvPr>
            <p:ph type="title"/>
          </p:nvPr>
        </p:nvSpPr>
        <p:spPr/>
        <p:txBody>
          <a:bodyPr>
            <a:noAutofit/>
          </a:bodyPr>
          <a:lstStyle/>
          <a:p>
            <a:pPr algn="ctr"/>
            <a:r>
              <a:rPr lang="ru-RU" sz="2400" dirty="0" smtClean="0">
                <a:solidFill>
                  <a:srgbClr val="17A3D5"/>
                </a:solidFill>
                <a:effectLst/>
                <a:latin typeface="Cambria" panose="02040503050406030204" pitchFamily="18" charset="0"/>
                <a:cs typeface="Times New Roman" pitchFamily="18" charset="0"/>
              </a:rPr>
              <a:t>Федеральный закон от 30.12.2009 N 384-ФЗ</a:t>
            </a:r>
            <a:br>
              <a:rPr lang="ru-RU" sz="2400" dirty="0" smtClean="0">
                <a:solidFill>
                  <a:srgbClr val="17A3D5"/>
                </a:solidFill>
                <a:effectLst/>
                <a:latin typeface="Cambria" panose="02040503050406030204" pitchFamily="18" charset="0"/>
                <a:cs typeface="Times New Roman" pitchFamily="18" charset="0"/>
              </a:rPr>
            </a:br>
            <a:r>
              <a:rPr lang="ru-RU" sz="2000" dirty="0" smtClean="0">
                <a:solidFill>
                  <a:srgbClr val="17A3D5"/>
                </a:solidFill>
                <a:effectLst/>
                <a:latin typeface="Cambria" panose="02040503050406030204" pitchFamily="18" charset="0"/>
                <a:cs typeface="Times New Roman" pitchFamily="18" charset="0"/>
              </a:rPr>
              <a:t>(ред. от 02.07.2013)</a:t>
            </a:r>
            <a:r>
              <a:rPr lang="ru-RU" sz="2400" dirty="0" smtClean="0">
                <a:solidFill>
                  <a:srgbClr val="17A3D5"/>
                </a:solidFill>
                <a:effectLst/>
                <a:latin typeface="Cambria" panose="02040503050406030204" pitchFamily="18" charset="0"/>
                <a:cs typeface="Times New Roman" pitchFamily="18" charset="0"/>
              </a:rPr>
              <a:t/>
            </a:r>
            <a:br>
              <a:rPr lang="ru-RU" sz="2400" dirty="0" smtClean="0">
                <a:solidFill>
                  <a:srgbClr val="17A3D5"/>
                </a:solidFill>
                <a:effectLst/>
                <a:latin typeface="Cambria" panose="02040503050406030204" pitchFamily="18" charset="0"/>
                <a:cs typeface="Times New Roman" pitchFamily="18" charset="0"/>
              </a:rPr>
            </a:br>
            <a:r>
              <a:rPr lang="ru-RU" sz="2400" dirty="0" smtClean="0">
                <a:solidFill>
                  <a:srgbClr val="17A3D5"/>
                </a:solidFill>
                <a:effectLst/>
                <a:latin typeface="Cambria" panose="02040503050406030204" pitchFamily="18" charset="0"/>
                <a:cs typeface="Times New Roman" pitchFamily="18" charset="0"/>
              </a:rPr>
              <a:t>"Технический регламент о безопасности зданий и сооружений"</a:t>
            </a:r>
            <a:endParaRPr lang="ru-RU" sz="2400" dirty="0">
              <a:latin typeface="Cambria" panose="02040503050406030204" pitchFamily="18" charset="0"/>
            </a:endParaRPr>
          </a:p>
        </p:txBody>
      </p:sp>
      <p:graphicFrame>
        <p:nvGraphicFramePr>
          <p:cNvPr id="17" name="Схема 16"/>
          <p:cNvGraphicFramePr/>
          <p:nvPr/>
        </p:nvGraphicFramePr>
        <p:xfrm>
          <a:off x="2123728" y="3717032"/>
          <a:ext cx="5352256" cy="246404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683568" y="1700808"/>
            <a:ext cx="8229600" cy="4655440"/>
          </a:xfrm>
        </p:spPr>
        <p:txBody>
          <a:bodyPr>
            <a:normAutofit/>
          </a:bodyPr>
          <a:lstStyle/>
          <a:p>
            <a:pPr algn="just"/>
            <a:r>
              <a:rPr lang="ru-RU" sz="2800" i="1" dirty="0">
                <a:latin typeface="Times New Roman" panose="02020603050405020304" pitchFamily="18" charset="0"/>
                <a:cs typeface="Times New Roman" panose="02020603050405020304" pitchFamily="18" charset="0"/>
              </a:rPr>
              <a:t>В соответствии со ст. </a:t>
            </a:r>
            <a:r>
              <a:rPr lang="ru-RU" sz="2800" i="1" dirty="0" smtClean="0">
                <a:latin typeface="Times New Roman" panose="02020603050405020304" pitchFamily="18" charset="0"/>
                <a:cs typeface="Times New Roman" panose="02020603050405020304" pitchFamily="18" charset="0"/>
              </a:rPr>
              <a:t>55.25. </a:t>
            </a:r>
            <a:r>
              <a:rPr lang="ru-RU" sz="2800" i="1" dirty="0">
                <a:latin typeface="Times New Roman" panose="02020603050405020304" pitchFamily="18" charset="0"/>
                <a:cs typeface="Times New Roman" panose="02020603050405020304" pitchFamily="18" charset="0"/>
              </a:rPr>
              <a:t>Градостроительного кодекса РФ эксплуатация зданий, сооружений должна осуществляться в соответствии с их разрешенным использованием (назначением) и в соответствии с требованиями технических регламентов, проектной документации, нормативных правовых актов Российской Федерации, нормативных правовых актов субъектов Российской Федерации и муниципальных правовых актов.</a:t>
            </a:r>
            <a:r>
              <a:rPr lang="ru-RU" sz="2400" dirty="0">
                <a:latin typeface="Times New Roman" panose="02020603050405020304" pitchFamily="18" charset="0"/>
                <a:cs typeface="Times New Roman" panose="02020603050405020304" pitchFamily="18" charset="0"/>
              </a:rPr>
              <a:t> </a:t>
            </a:r>
          </a:p>
        </p:txBody>
      </p:sp>
      <p:sp>
        <p:nvSpPr>
          <p:cNvPr id="3" name="Номер слайда 2"/>
          <p:cNvSpPr>
            <a:spLocks noGrp="1"/>
          </p:cNvSpPr>
          <p:nvPr>
            <p:ph type="sldNum" sz="quarter" idx="12"/>
          </p:nvPr>
        </p:nvSpPr>
        <p:spPr/>
        <p:txBody>
          <a:bodyPr/>
          <a:lstStyle/>
          <a:p>
            <a:fld id="{725C68B6-61C2-468F-89AB-4B9F7531AA68}" type="slidenum">
              <a:rPr lang="ru-RU" smtClean="0"/>
              <a:pPr/>
              <a:t>5</a:t>
            </a:fld>
            <a:endParaRPr lang="ru-RU" dirty="0"/>
          </a:p>
        </p:txBody>
      </p:sp>
      <p:sp>
        <p:nvSpPr>
          <p:cNvPr id="4" name="Заголовок 3"/>
          <p:cNvSpPr>
            <a:spLocks noGrp="1"/>
          </p:cNvSpPr>
          <p:nvPr>
            <p:ph type="title"/>
          </p:nvPr>
        </p:nvSpPr>
        <p:spPr>
          <a:xfrm>
            <a:off x="395536" y="116632"/>
            <a:ext cx="8229600" cy="1301006"/>
          </a:xfrm>
        </p:spPr>
        <p:txBody>
          <a:bodyPr>
            <a:noAutofit/>
          </a:bodyPr>
          <a:lstStyle/>
          <a:p>
            <a:pPr algn="ctr"/>
            <a:r>
              <a:rPr lang="ru-RU" sz="2800" dirty="0">
                <a:solidFill>
                  <a:srgbClr val="17A3D5"/>
                </a:solidFill>
                <a:effectLst/>
                <a:latin typeface="Cambria" panose="02040503050406030204" pitchFamily="18" charset="0"/>
                <a:cs typeface="Times New Roman" pitchFamily="18" charset="0"/>
              </a:rPr>
              <a:t>Требования законодательства к эксплуатации зданий и сооружений</a:t>
            </a: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467544" y="1700808"/>
            <a:ext cx="8229600" cy="5040560"/>
          </a:xfrm>
        </p:spPr>
        <p:txBody>
          <a:bodyPr>
            <a:noAutofit/>
          </a:bodyPr>
          <a:lstStyle/>
          <a:p>
            <a:pPr algn="ctr">
              <a:spcAft>
                <a:spcPts val="1000"/>
              </a:spcAft>
              <a:buNone/>
            </a:pPr>
            <a:r>
              <a:rPr lang="ru-RU" sz="2200" b="1" dirty="0" smtClean="0">
                <a:solidFill>
                  <a:srgbClr val="20AC63"/>
                </a:solidFill>
                <a:latin typeface="Times New Roman" pitchFamily="18" charset="0"/>
                <a:cs typeface="Times New Roman" pitchFamily="18" charset="0"/>
              </a:rPr>
              <a:t>Статья 17. Требования к обеспечению пожарной безопасности здания или сооружения</a:t>
            </a:r>
          </a:p>
          <a:p>
            <a:pPr>
              <a:spcAft>
                <a:spcPts val="1000"/>
              </a:spcAft>
              <a:buNone/>
            </a:pPr>
            <a:r>
              <a:rPr lang="ru-RU" sz="2000" dirty="0" smtClean="0">
                <a:latin typeface="Times New Roman" pitchFamily="18" charset="0"/>
                <a:cs typeface="Times New Roman" pitchFamily="18" charset="0"/>
              </a:rPr>
              <a:t>Для обеспечения пожарной безопасности здания или сооружения в проектной документации должны быть обоснованы:</a:t>
            </a:r>
          </a:p>
          <a:p>
            <a:pPr>
              <a:spcAft>
                <a:spcPts val="1000"/>
              </a:spcAft>
            </a:pPr>
            <a:r>
              <a:rPr lang="ru-RU" sz="2000" dirty="0" smtClean="0">
                <a:latin typeface="Times New Roman" pitchFamily="18" charset="0"/>
                <a:cs typeface="Times New Roman" pitchFamily="18" charset="0"/>
              </a:rPr>
              <a:t>противопожарный разрыв</a:t>
            </a:r>
          </a:p>
          <a:p>
            <a:r>
              <a:rPr lang="ru-RU" sz="2000" dirty="0" smtClean="0">
                <a:latin typeface="Times New Roman" pitchFamily="18" charset="0"/>
                <a:cs typeface="Times New Roman" pitchFamily="18" charset="0"/>
              </a:rPr>
              <a:t>принимаемые значения характеристик огнестойкости</a:t>
            </a:r>
            <a:r>
              <a:rPr lang="ru-RU" sz="2000" b="1" i="1" dirty="0" smtClean="0">
                <a:solidFill>
                  <a:srgbClr val="7030A0"/>
                </a:solidFill>
                <a:latin typeface="Times New Roman" pitchFamily="18" charset="0"/>
                <a:cs typeface="Times New Roman" pitchFamily="18" charset="0"/>
              </a:rPr>
              <a:t> </a:t>
            </a:r>
            <a:r>
              <a:rPr lang="ru-RU" sz="2000" dirty="0" smtClean="0">
                <a:latin typeface="Times New Roman" pitchFamily="18" charset="0"/>
                <a:cs typeface="Times New Roman" pitchFamily="18" charset="0"/>
              </a:rPr>
              <a:t>и пожарной опасности </a:t>
            </a:r>
          </a:p>
          <a:p>
            <a:pPr marL="1080000">
              <a:buFont typeface="Wingdings" pitchFamily="2" charset="2"/>
              <a:buChar char="ü"/>
            </a:pPr>
            <a:r>
              <a:rPr lang="ru-RU" sz="2000" dirty="0" smtClean="0">
                <a:latin typeface="Times New Roman" pitchFamily="18" charset="0"/>
                <a:cs typeface="Times New Roman" pitchFamily="18" charset="0"/>
              </a:rPr>
              <a:t>элементов строительных конструкций </a:t>
            </a:r>
          </a:p>
          <a:p>
            <a:pPr marL="1080000">
              <a:spcAft>
                <a:spcPts val="1000"/>
              </a:spcAft>
              <a:buFont typeface="Wingdings" pitchFamily="2" charset="2"/>
              <a:buChar char="ü"/>
            </a:pPr>
            <a:r>
              <a:rPr lang="ru-RU" sz="2000" dirty="0" smtClean="0">
                <a:latin typeface="Times New Roman" pitchFamily="18" charset="0"/>
                <a:cs typeface="Times New Roman" pitchFamily="18" charset="0"/>
              </a:rPr>
              <a:t>систем инженерно-технического обеспечения</a:t>
            </a:r>
          </a:p>
          <a:p>
            <a:pPr>
              <a:spcAft>
                <a:spcPts val="1000"/>
              </a:spcAft>
            </a:pPr>
            <a:r>
              <a:rPr lang="ru-RU" sz="2000" dirty="0" smtClean="0">
                <a:latin typeface="Times New Roman" pitchFamily="18" charset="0"/>
                <a:cs typeface="Times New Roman" pitchFamily="18" charset="0"/>
              </a:rPr>
              <a:t>принятое разделение здания или сооружения на</a:t>
            </a:r>
            <a:r>
              <a:rPr lang="ru-RU" sz="2000" dirty="0" smtClean="0">
                <a:solidFill>
                  <a:srgbClr val="7030A0"/>
                </a:solidFill>
                <a:latin typeface="Times New Roman" pitchFamily="18" charset="0"/>
                <a:cs typeface="Times New Roman" pitchFamily="18" charset="0"/>
              </a:rPr>
              <a:t> </a:t>
            </a:r>
            <a:r>
              <a:rPr lang="ru-RU" sz="2000" dirty="0" smtClean="0">
                <a:latin typeface="Times New Roman" pitchFamily="18" charset="0"/>
                <a:cs typeface="Times New Roman" pitchFamily="18" charset="0"/>
              </a:rPr>
              <a:t>пожарные отсеки</a:t>
            </a:r>
          </a:p>
          <a:p>
            <a:pPr algn="ctr">
              <a:buNone/>
            </a:pPr>
            <a:endParaRPr lang="ru-RU" sz="2200" b="1" i="1" dirty="0">
              <a:solidFill>
                <a:srgbClr val="40BE0E"/>
              </a:solidFill>
              <a:latin typeface="Times New Roman" pitchFamily="18" charset="0"/>
              <a:cs typeface="Times New Roman" pitchFamily="18" charset="0"/>
            </a:endParaRPr>
          </a:p>
        </p:txBody>
      </p:sp>
      <p:sp>
        <p:nvSpPr>
          <p:cNvPr id="3" name="Номер слайда 2"/>
          <p:cNvSpPr>
            <a:spLocks noGrp="1"/>
          </p:cNvSpPr>
          <p:nvPr>
            <p:ph type="sldNum" sz="quarter" idx="12"/>
          </p:nvPr>
        </p:nvSpPr>
        <p:spPr/>
        <p:txBody>
          <a:bodyPr/>
          <a:lstStyle/>
          <a:p>
            <a:fld id="{725C68B6-61C2-468F-89AB-4B9F7531AA68}" type="slidenum">
              <a:rPr lang="ru-RU" smtClean="0"/>
              <a:pPr/>
              <a:t>50</a:t>
            </a:fld>
            <a:endParaRPr lang="ru-RU" dirty="0"/>
          </a:p>
        </p:txBody>
      </p:sp>
      <p:sp>
        <p:nvSpPr>
          <p:cNvPr id="4" name="Заголовок 3"/>
          <p:cNvSpPr>
            <a:spLocks noGrp="1"/>
          </p:cNvSpPr>
          <p:nvPr>
            <p:ph type="title"/>
          </p:nvPr>
        </p:nvSpPr>
        <p:spPr>
          <a:xfrm>
            <a:off x="395536" y="260648"/>
            <a:ext cx="8229600" cy="1143000"/>
          </a:xfrm>
        </p:spPr>
        <p:txBody>
          <a:bodyPr>
            <a:noAutofit/>
          </a:bodyPr>
          <a:lstStyle/>
          <a:p>
            <a:pPr algn="ctr"/>
            <a:r>
              <a:rPr lang="ru-RU" sz="2400" dirty="0" smtClean="0">
                <a:solidFill>
                  <a:srgbClr val="17A3D5"/>
                </a:solidFill>
                <a:effectLst/>
                <a:latin typeface="Cambria" panose="02040503050406030204" pitchFamily="18" charset="0"/>
                <a:cs typeface="Times New Roman" pitchFamily="18" charset="0"/>
              </a:rPr>
              <a:t>Федеральный закон от 30.12.2009 N 384-ФЗ</a:t>
            </a:r>
            <a:br>
              <a:rPr lang="ru-RU" sz="2400" dirty="0" smtClean="0">
                <a:solidFill>
                  <a:srgbClr val="17A3D5"/>
                </a:solidFill>
                <a:effectLst/>
                <a:latin typeface="Cambria" panose="02040503050406030204" pitchFamily="18" charset="0"/>
                <a:cs typeface="Times New Roman" pitchFamily="18" charset="0"/>
              </a:rPr>
            </a:br>
            <a:r>
              <a:rPr lang="ru-RU" sz="2000" dirty="0" smtClean="0">
                <a:solidFill>
                  <a:srgbClr val="17A3D5"/>
                </a:solidFill>
                <a:effectLst/>
                <a:latin typeface="Cambria" panose="02040503050406030204" pitchFamily="18" charset="0"/>
                <a:cs typeface="Times New Roman" pitchFamily="18" charset="0"/>
              </a:rPr>
              <a:t>(ред. от 02.07.2013)</a:t>
            </a:r>
            <a:r>
              <a:rPr lang="ru-RU" sz="2400" dirty="0" smtClean="0">
                <a:solidFill>
                  <a:srgbClr val="17A3D5"/>
                </a:solidFill>
                <a:effectLst/>
                <a:latin typeface="Cambria" panose="02040503050406030204" pitchFamily="18" charset="0"/>
                <a:cs typeface="Times New Roman" pitchFamily="18" charset="0"/>
              </a:rPr>
              <a:t/>
            </a:r>
            <a:br>
              <a:rPr lang="ru-RU" sz="2400" dirty="0" smtClean="0">
                <a:solidFill>
                  <a:srgbClr val="17A3D5"/>
                </a:solidFill>
                <a:effectLst/>
                <a:latin typeface="Cambria" panose="02040503050406030204" pitchFamily="18" charset="0"/>
                <a:cs typeface="Times New Roman" pitchFamily="18" charset="0"/>
              </a:rPr>
            </a:br>
            <a:r>
              <a:rPr lang="ru-RU" sz="2400" dirty="0" smtClean="0">
                <a:solidFill>
                  <a:srgbClr val="17A3D5"/>
                </a:solidFill>
                <a:effectLst/>
                <a:latin typeface="Cambria" panose="02040503050406030204" pitchFamily="18" charset="0"/>
                <a:cs typeface="Times New Roman" pitchFamily="18" charset="0"/>
              </a:rPr>
              <a:t>"Технический регламент о безопасности зданий и сооружений"</a:t>
            </a:r>
            <a:endParaRPr lang="ru-RU" sz="2400" dirty="0">
              <a:latin typeface="Cambria" panose="02040503050406030204" pitchFamily="18" charset="0"/>
            </a:endParaRP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539552" y="1700808"/>
            <a:ext cx="8229600" cy="4525963"/>
          </a:xfrm>
        </p:spPr>
        <p:txBody>
          <a:bodyPr>
            <a:normAutofit lnSpcReduction="10000"/>
          </a:bodyPr>
          <a:lstStyle/>
          <a:p>
            <a:pPr algn="ctr">
              <a:spcAft>
                <a:spcPts val="1000"/>
              </a:spcAft>
              <a:buNone/>
            </a:pPr>
            <a:r>
              <a:rPr lang="ru-RU" sz="2400" b="1" dirty="0" smtClean="0">
                <a:solidFill>
                  <a:srgbClr val="20AC63"/>
                </a:solidFill>
                <a:latin typeface="Times New Roman" pitchFamily="18" charset="0"/>
                <a:cs typeface="Times New Roman" pitchFamily="18" charset="0"/>
              </a:rPr>
              <a:t>Статья 17. Требования к обеспечению пожарной безопасности здания или сооружения</a:t>
            </a:r>
          </a:p>
          <a:p>
            <a:r>
              <a:rPr lang="ru-RU" sz="2200" dirty="0" smtClean="0">
                <a:latin typeface="Times New Roman" pitchFamily="18" charset="0"/>
                <a:cs typeface="Times New Roman" pitchFamily="18" charset="0"/>
              </a:rPr>
              <a:t>пути эвакуации людей при возникновении пожара:</a:t>
            </a:r>
          </a:p>
          <a:p>
            <a:pPr marL="1080000">
              <a:buFont typeface="Wingdings" pitchFamily="2" charset="2"/>
              <a:buChar char="ü"/>
            </a:pPr>
            <a:r>
              <a:rPr lang="ru-RU" sz="2200" dirty="0" smtClean="0">
                <a:latin typeface="Times New Roman" pitchFamily="18" charset="0"/>
                <a:cs typeface="Times New Roman" pitchFamily="18" charset="0"/>
              </a:rPr>
              <a:t>расположение, </a:t>
            </a:r>
          </a:p>
          <a:p>
            <a:pPr marL="1080000">
              <a:buFont typeface="Wingdings" pitchFamily="2" charset="2"/>
              <a:buChar char="ü"/>
            </a:pPr>
            <a:r>
              <a:rPr lang="ru-RU" sz="2200" dirty="0" smtClean="0">
                <a:latin typeface="Times New Roman" pitchFamily="18" charset="0"/>
                <a:cs typeface="Times New Roman" pitchFamily="18" charset="0"/>
              </a:rPr>
              <a:t>габариты, </a:t>
            </a:r>
          </a:p>
          <a:p>
            <a:pPr marL="1080000">
              <a:buFont typeface="Wingdings" pitchFamily="2" charset="2"/>
              <a:buChar char="ü"/>
            </a:pPr>
            <a:r>
              <a:rPr lang="ru-RU" sz="2200" dirty="0" smtClean="0">
                <a:latin typeface="Times New Roman" pitchFamily="18" charset="0"/>
                <a:cs typeface="Times New Roman" pitchFamily="18" charset="0"/>
              </a:rPr>
              <a:t>протяженность, </a:t>
            </a:r>
          </a:p>
          <a:p>
            <a:pPr marL="1080000">
              <a:spcAft>
                <a:spcPts val="1000"/>
              </a:spcAft>
              <a:buFont typeface="Wingdings" pitchFamily="2" charset="2"/>
              <a:buChar char="ü"/>
            </a:pPr>
            <a:r>
              <a:rPr lang="ru-RU" sz="2200" dirty="0" smtClean="0">
                <a:latin typeface="Times New Roman" pitchFamily="18" charset="0"/>
                <a:cs typeface="Times New Roman" pitchFamily="18" charset="0"/>
              </a:rPr>
              <a:t>противодымная защита</a:t>
            </a:r>
          </a:p>
          <a:p>
            <a:pPr>
              <a:spcAft>
                <a:spcPts val="1000"/>
              </a:spcAft>
            </a:pPr>
            <a:r>
              <a:rPr lang="ru-RU" sz="2200" dirty="0" smtClean="0">
                <a:latin typeface="Times New Roman" pitchFamily="18" charset="0"/>
                <a:cs typeface="Times New Roman" pitchFamily="18" charset="0"/>
              </a:rPr>
              <a:t>характеристики или параметры систем обнаружения пожара, оповещения и управления эвакуацией людей при пожаре</a:t>
            </a:r>
          </a:p>
          <a:p>
            <a:pPr>
              <a:spcAft>
                <a:spcPts val="1000"/>
              </a:spcAft>
            </a:pPr>
            <a:r>
              <a:rPr lang="ru-RU" sz="2200" dirty="0" smtClean="0">
                <a:latin typeface="Times New Roman" pitchFamily="18" charset="0"/>
                <a:cs typeface="Times New Roman" pitchFamily="18" charset="0"/>
              </a:rPr>
              <a:t>меры по обеспечению возможности проезда</a:t>
            </a:r>
            <a:r>
              <a:rPr lang="ru-RU" sz="2200" b="1" i="1" dirty="0" smtClean="0">
                <a:solidFill>
                  <a:srgbClr val="20AC63"/>
                </a:solidFill>
                <a:latin typeface="Times New Roman" pitchFamily="18" charset="0"/>
                <a:cs typeface="Times New Roman" pitchFamily="18" charset="0"/>
              </a:rPr>
              <a:t> </a:t>
            </a:r>
            <a:r>
              <a:rPr lang="ru-RU" sz="2200" dirty="0" smtClean="0">
                <a:latin typeface="Times New Roman" pitchFamily="18" charset="0"/>
                <a:cs typeface="Times New Roman" pitchFamily="18" charset="0"/>
              </a:rPr>
              <a:t>и</a:t>
            </a:r>
            <a:r>
              <a:rPr lang="ru-RU" sz="2200" b="1" i="1" dirty="0" smtClean="0">
                <a:solidFill>
                  <a:srgbClr val="20AC63"/>
                </a:solidFill>
                <a:latin typeface="Times New Roman" pitchFamily="18" charset="0"/>
                <a:cs typeface="Times New Roman" pitchFamily="18" charset="0"/>
              </a:rPr>
              <a:t> </a:t>
            </a:r>
            <a:r>
              <a:rPr lang="ru-RU" sz="2200" dirty="0" smtClean="0">
                <a:latin typeface="Times New Roman" pitchFamily="18" charset="0"/>
                <a:cs typeface="Times New Roman" pitchFamily="18" charset="0"/>
              </a:rPr>
              <a:t>подъезда пожарной техники</a:t>
            </a:r>
          </a:p>
          <a:p>
            <a:endParaRPr lang="ru-RU" dirty="0"/>
          </a:p>
        </p:txBody>
      </p:sp>
      <p:sp>
        <p:nvSpPr>
          <p:cNvPr id="3" name="Номер слайда 2"/>
          <p:cNvSpPr>
            <a:spLocks noGrp="1"/>
          </p:cNvSpPr>
          <p:nvPr>
            <p:ph type="sldNum" sz="quarter" idx="12"/>
          </p:nvPr>
        </p:nvSpPr>
        <p:spPr/>
        <p:txBody>
          <a:bodyPr/>
          <a:lstStyle/>
          <a:p>
            <a:fld id="{725C68B6-61C2-468F-89AB-4B9F7531AA68}" type="slidenum">
              <a:rPr lang="ru-RU" smtClean="0"/>
              <a:pPr/>
              <a:t>51</a:t>
            </a:fld>
            <a:endParaRPr lang="ru-RU" dirty="0"/>
          </a:p>
        </p:txBody>
      </p:sp>
      <p:sp>
        <p:nvSpPr>
          <p:cNvPr id="4" name="Заголовок 3"/>
          <p:cNvSpPr>
            <a:spLocks noGrp="1"/>
          </p:cNvSpPr>
          <p:nvPr>
            <p:ph type="title"/>
          </p:nvPr>
        </p:nvSpPr>
        <p:spPr/>
        <p:txBody>
          <a:bodyPr>
            <a:noAutofit/>
          </a:bodyPr>
          <a:lstStyle/>
          <a:p>
            <a:pPr algn="ctr"/>
            <a:r>
              <a:rPr lang="ru-RU" sz="2400" dirty="0" smtClean="0">
                <a:solidFill>
                  <a:srgbClr val="17A3D5"/>
                </a:solidFill>
                <a:effectLst/>
                <a:latin typeface="Cambria" panose="02040503050406030204" pitchFamily="18" charset="0"/>
                <a:cs typeface="Times New Roman" pitchFamily="18" charset="0"/>
              </a:rPr>
              <a:t>Федеральный закон от 30.12.2009 N 384-ФЗ</a:t>
            </a:r>
            <a:br>
              <a:rPr lang="ru-RU" sz="2400" dirty="0" smtClean="0">
                <a:solidFill>
                  <a:srgbClr val="17A3D5"/>
                </a:solidFill>
                <a:effectLst/>
                <a:latin typeface="Cambria" panose="02040503050406030204" pitchFamily="18" charset="0"/>
                <a:cs typeface="Times New Roman" pitchFamily="18" charset="0"/>
              </a:rPr>
            </a:br>
            <a:r>
              <a:rPr lang="ru-RU" sz="2000" dirty="0" smtClean="0">
                <a:solidFill>
                  <a:srgbClr val="17A3D5"/>
                </a:solidFill>
                <a:effectLst/>
                <a:latin typeface="Cambria" panose="02040503050406030204" pitchFamily="18" charset="0"/>
                <a:cs typeface="Times New Roman" pitchFamily="18" charset="0"/>
              </a:rPr>
              <a:t>(ред. от 02.07.2013)</a:t>
            </a:r>
            <a:r>
              <a:rPr lang="ru-RU" sz="2400" dirty="0" smtClean="0">
                <a:solidFill>
                  <a:srgbClr val="17A3D5"/>
                </a:solidFill>
                <a:effectLst/>
                <a:latin typeface="Cambria" panose="02040503050406030204" pitchFamily="18" charset="0"/>
                <a:cs typeface="Times New Roman" pitchFamily="18" charset="0"/>
              </a:rPr>
              <a:t/>
            </a:r>
            <a:br>
              <a:rPr lang="ru-RU" sz="2400" dirty="0" smtClean="0">
                <a:solidFill>
                  <a:srgbClr val="17A3D5"/>
                </a:solidFill>
                <a:effectLst/>
                <a:latin typeface="Cambria" panose="02040503050406030204" pitchFamily="18" charset="0"/>
                <a:cs typeface="Times New Roman" pitchFamily="18" charset="0"/>
              </a:rPr>
            </a:br>
            <a:r>
              <a:rPr lang="ru-RU" sz="2400" dirty="0" smtClean="0">
                <a:solidFill>
                  <a:srgbClr val="17A3D5"/>
                </a:solidFill>
                <a:effectLst/>
                <a:latin typeface="Cambria" panose="02040503050406030204" pitchFamily="18" charset="0"/>
                <a:cs typeface="Times New Roman" pitchFamily="18" charset="0"/>
              </a:rPr>
              <a:t>"Технический регламент о безопасности зданий и сооружений"</a:t>
            </a:r>
            <a:endParaRPr lang="ru-RU" sz="2400" dirty="0">
              <a:latin typeface="Cambria" panose="02040503050406030204" pitchFamily="18" charset="0"/>
            </a:endParaRP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683568" y="1700808"/>
            <a:ext cx="8229600" cy="4896544"/>
          </a:xfrm>
        </p:spPr>
        <p:txBody>
          <a:bodyPr>
            <a:normAutofit fontScale="92500" lnSpcReduction="10000"/>
          </a:bodyPr>
          <a:lstStyle/>
          <a:p>
            <a:r>
              <a:rPr lang="ru-RU" sz="2000" b="1" dirty="0" smtClean="0">
                <a:solidFill>
                  <a:srgbClr val="20AC63"/>
                </a:solidFill>
                <a:latin typeface="Times New Roman" pitchFamily="18" charset="0"/>
                <a:cs typeface="Times New Roman" pitchFamily="18" charset="0"/>
              </a:rPr>
              <a:t>Статья 18. </a:t>
            </a:r>
            <a:r>
              <a:rPr lang="ru-RU" sz="2000" dirty="0" smtClean="0">
                <a:latin typeface="Times New Roman" pitchFamily="18" charset="0"/>
                <a:cs typeface="Times New Roman" pitchFamily="18" charset="0"/>
              </a:rPr>
              <a:t>Требования к обеспечению безопасности зданий и сооружений при опасных природных процессах и явлениях и техногенных воздействиях</a:t>
            </a:r>
          </a:p>
          <a:p>
            <a:endParaRPr lang="ru-RU" sz="2000" dirty="0" smtClean="0">
              <a:latin typeface="Times New Roman" pitchFamily="18" charset="0"/>
              <a:cs typeface="Times New Roman" pitchFamily="18" charset="0"/>
            </a:endParaRPr>
          </a:p>
          <a:p>
            <a:r>
              <a:rPr lang="ru-RU" sz="2000" b="1" dirty="0" smtClean="0">
                <a:solidFill>
                  <a:srgbClr val="20AC63"/>
                </a:solidFill>
                <a:latin typeface="Times New Roman" pitchFamily="18" charset="0"/>
                <a:cs typeface="Times New Roman" pitchFamily="18" charset="0"/>
              </a:rPr>
              <a:t>Статья 19. </a:t>
            </a:r>
            <a:r>
              <a:rPr lang="ru-RU" sz="2000" dirty="0" smtClean="0">
                <a:latin typeface="Times New Roman" pitchFamily="18" charset="0"/>
                <a:cs typeface="Times New Roman" pitchFamily="18" charset="0"/>
              </a:rPr>
              <a:t>Требования к обеспечению выполнения санитарно-эпидемиологических требований</a:t>
            </a:r>
          </a:p>
          <a:p>
            <a:endParaRPr lang="ru-RU" sz="2000" dirty="0" smtClean="0">
              <a:latin typeface="Times New Roman" pitchFamily="18" charset="0"/>
              <a:cs typeface="Times New Roman" pitchFamily="18" charset="0"/>
            </a:endParaRPr>
          </a:p>
          <a:p>
            <a:r>
              <a:rPr lang="ru-RU" sz="2000" b="1" dirty="0" smtClean="0">
                <a:solidFill>
                  <a:srgbClr val="20AC63"/>
                </a:solidFill>
                <a:latin typeface="Times New Roman" pitchFamily="18" charset="0"/>
                <a:cs typeface="Times New Roman" pitchFamily="18" charset="0"/>
              </a:rPr>
              <a:t>Статья 20. </a:t>
            </a:r>
            <a:r>
              <a:rPr lang="ru-RU" sz="2000" dirty="0" smtClean="0">
                <a:latin typeface="Times New Roman" pitchFamily="18" charset="0"/>
                <a:cs typeface="Times New Roman" pitchFamily="18" charset="0"/>
              </a:rPr>
              <a:t>Требования к обеспечению качества воздуха</a:t>
            </a:r>
          </a:p>
          <a:p>
            <a:pPr>
              <a:buNone/>
            </a:pPr>
            <a:endParaRPr lang="ru-RU" sz="2000" dirty="0" smtClean="0">
              <a:latin typeface="Times New Roman" pitchFamily="18" charset="0"/>
              <a:cs typeface="Times New Roman" pitchFamily="18" charset="0"/>
            </a:endParaRPr>
          </a:p>
          <a:p>
            <a:r>
              <a:rPr lang="ru-RU" sz="2000" b="1" dirty="0" smtClean="0">
                <a:solidFill>
                  <a:srgbClr val="20AC63"/>
                </a:solidFill>
                <a:latin typeface="Times New Roman" pitchFamily="18" charset="0"/>
                <a:cs typeface="Times New Roman" pitchFamily="18" charset="0"/>
              </a:rPr>
              <a:t>Статья 21. </a:t>
            </a:r>
            <a:r>
              <a:rPr lang="ru-RU" sz="2000" dirty="0" smtClean="0">
                <a:latin typeface="Times New Roman" pitchFamily="18" charset="0"/>
                <a:cs typeface="Times New Roman" pitchFamily="18" charset="0"/>
              </a:rPr>
              <a:t>Требования к обеспечению качества воды, используемой в качестве питьевой и для хозяйственно-бытовых нужд</a:t>
            </a:r>
          </a:p>
          <a:p>
            <a:endParaRPr lang="ru-RU" sz="2000" dirty="0" smtClean="0">
              <a:latin typeface="Times New Roman" pitchFamily="18" charset="0"/>
              <a:cs typeface="Times New Roman" pitchFamily="18" charset="0"/>
            </a:endParaRPr>
          </a:p>
          <a:p>
            <a:r>
              <a:rPr lang="ru-RU" sz="2000" b="1" dirty="0" smtClean="0">
                <a:solidFill>
                  <a:srgbClr val="20AC63"/>
                </a:solidFill>
                <a:latin typeface="Times New Roman" pitchFamily="18" charset="0"/>
                <a:cs typeface="Times New Roman" pitchFamily="18" charset="0"/>
              </a:rPr>
              <a:t>Статья 22. </a:t>
            </a:r>
            <a:r>
              <a:rPr lang="ru-RU" sz="2000" dirty="0" smtClean="0">
                <a:latin typeface="Times New Roman" pitchFamily="18" charset="0"/>
                <a:cs typeface="Times New Roman" pitchFamily="18" charset="0"/>
              </a:rPr>
              <a:t>Требования к обеспечению инсоляции и солнцезащиты</a:t>
            </a:r>
          </a:p>
          <a:p>
            <a:endParaRPr lang="ru-RU" sz="2000" dirty="0" smtClean="0">
              <a:latin typeface="Times New Roman" pitchFamily="18" charset="0"/>
              <a:cs typeface="Times New Roman" pitchFamily="18" charset="0"/>
            </a:endParaRPr>
          </a:p>
          <a:p>
            <a:pPr>
              <a:buNone/>
            </a:pPr>
            <a:r>
              <a:rPr lang="ru-RU" sz="2000" b="1" i="1" dirty="0" smtClean="0">
                <a:solidFill>
                  <a:srgbClr val="40BE0E"/>
                </a:solidFill>
                <a:latin typeface="Times New Roman" pitchFamily="18" charset="0"/>
                <a:cs typeface="Times New Roman" pitchFamily="18" charset="0"/>
              </a:rPr>
              <a:t>                     </a:t>
            </a:r>
            <a:r>
              <a:rPr lang="ru-RU" sz="2000" b="1" dirty="0" smtClean="0">
                <a:solidFill>
                  <a:srgbClr val="20AC63"/>
                </a:solidFill>
                <a:latin typeface="Times New Roman" pitchFamily="18" charset="0"/>
                <a:cs typeface="Times New Roman" pitchFamily="18" charset="0"/>
              </a:rPr>
              <a:t>Статья 23. </a:t>
            </a:r>
            <a:r>
              <a:rPr lang="ru-RU" sz="2000" dirty="0" smtClean="0">
                <a:latin typeface="Times New Roman" pitchFamily="18" charset="0"/>
                <a:cs typeface="Times New Roman" pitchFamily="18" charset="0"/>
              </a:rPr>
              <a:t>Требования к обеспечению освещения</a:t>
            </a:r>
          </a:p>
          <a:p>
            <a:endParaRPr lang="ru-RU" sz="2000" dirty="0" smtClean="0">
              <a:latin typeface="Times New Roman" pitchFamily="18" charset="0"/>
              <a:cs typeface="Times New Roman" pitchFamily="18" charset="0"/>
            </a:endParaRPr>
          </a:p>
          <a:p>
            <a:endParaRPr lang="ru-RU" sz="2000" dirty="0" smtClean="0">
              <a:latin typeface="Times New Roman" pitchFamily="18" charset="0"/>
              <a:cs typeface="Times New Roman" pitchFamily="18" charset="0"/>
            </a:endParaRPr>
          </a:p>
          <a:p>
            <a:pPr>
              <a:buNone/>
            </a:pPr>
            <a:endParaRPr lang="ru-RU" sz="2000" b="1" i="1" dirty="0" smtClean="0">
              <a:solidFill>
                <a:srgbClr val="20AC63"/>
              </a:solidFill>
              <a:latin typeface="Times New Roman" pitchFamily="18" charset="0"/>
              <a:cs typeface="Times New Roman" pitchFamily="18" charset="0"/>
            </a:endParaRPr>
          </a:p>
          <a:p>
            <a:pPr algn="ctr">
              <a:buNone/>
            </a:pPr>
            <a:endParaRPr lang="ru-RU" sz="2200" b="1" i="1" dirty="0">
              <a:solidFill>
                <a:srgbClr val="40BE0E"/>
              </a:solidFill>
            </a:endParaRPr>
          </a:p>
        </p:txBody>
      </p:sp>
      <p:sp>
        <p:nvSpPr>
          <p:cNvPr id="3" name="Номер слайда 2"/>
          <p:cNvSpPr>
            <a:spLocks noGrp="1"/>
          </p:cNvSpPr>
          <p:nvPr>
            <p:ph type="sldNum" sz="quarter" idx="12"/>
          </p:nvPr>
        </p:nvSpPr>
        <p:spPr/>
        <p:txBody>
          <a:bodyPr/>
          <a:lstStyle/>
          <a:p>
            <a:fld id="{725C68B6-61C2-468F-89AB-4B9F7531AA68}" type="slidenum">
              <a:rPr lang="ru-RU" smtClean="0"/>
              <a:pPr/>
              <a:t>52</a:t>
            </a:fld>
            <a:endParaRPr lang="ru-RU" dirty="0"/>
          </a:p>
        </p:txBody>
      </p:sp>
      <p:sp>
        <p:nvSpPr>
          <p:cNvPr id="4" name="Заголовок 3"/>
          <p:cNvSpPr>
            <a:spLocks noGrp="1"/>
          </p:cNvSpPr>
          <p:nvPr>
            <p:ph type="title"/>
          </p:nvPr>
        </p:nvSpPr>
        <p:spPr/>
        <p:txBody>
          <a:bodyPr>
            <a:noAutofit/>
          </a:bodyPr>
          <a:lstStyle/>
          <a:p>
            <a:pPr algn="ctr"/>
            <a:r>
              <a:rPr lang="ru-RU" sz="2400" dirty="0" smtClean="0">
                <a:solidFill>
                  <a:srgbClr val="17A3D5"/>
                </a:solidFill>
                <a:effectLst/>
                <a:latin typeface="Cambria" panose="02040503050406030204" pitchFamily="18" charset="0"/>
                <a:cs typeface="Times New Roman" pitchFamily="18" charset="0"/>
              </a:rPr>
              <a:t>Федеральный закон от 30.12.2009 N 384-ФЗ</a:t>
            </a:r>
            <a:br>
              <a:rPr lang="ru-RU" sz="2400" dirty="0" smtClean="0">
                <a:solidFill>
                  <a:srgbClr val="17A3D5"/>
                </a:solidFill>
                <a:effectLst/>
                <a:latin typeface="Cambria" panose="02040503050406030204" pitchFamily="18" charset="0"/>
                <a:cs typeface="Times New Roman" pitchFamily="18" charset="0"/>
              </a:rPr>
            </a:br>
            <a:r>
              <a:rPr lang="ru-RU" sz="2000" dirty="0" smtClean="0">
                <a:solidFill>
                  <a:srgbClr val="17A3D5"/>
                </a:solidFill>
                <a:effectLst/>
                <a:latin typeface="Cambria" panose="02040503050406030204" pitchFamily="18" charset="0"/>
                <a:cs typeface="Times New Roman" pitchFamily="18" charset="0"/>
              </a:rPr>
              <a:t>(ред. от 02.07.2013)</a:t>
            </a:r>
            <a:r>
              <a:rPr lang="ru-RU" sz="2400" dirty="0" smtClean="0">
                <a:solidFill>
                  <a:srgbClr val="17A3D5"/>
                </a:solidFill>
                <a:effectLst/>
                <a:latin typeface="Cambria" panose="02040503050406030204" pitchFamily="18" charset="0"/>
                <a:cs typeface="Times New Roman" pitchFamily="18" charset="0"/>
              </a:rPr>
              <a:t/>
            </a:r>
            <a:br>
              <a:rPr lang="ru-RU" sz="2400" dirty="0" smtClean="0">
                <a:solidFill>
                  <a:srgbClr val="17A3D5"/>
                </a:solidFill>
                <a:effectLst/>
                <a:latin typeface="Cambria" panose="02040503050406030204" pitchFamily="18" charset="0"/>
                <a:cs typeface="Times New Roman" pitchFamily="18" charset="0"/>
              </a:rPr>
            </a:br>
            <a:r>
              <a:rPr lang="ru-RU" sz="2400" dirty="0" smtClean="0">
                <a:solidFill>
                  <a:srgbClr val="17A3D5"/>
                </a:solidFill>
                <a:effectLst/>
                <a:latin typeface="Cambria" panose="02040503050406030204" pitchFamily="18" charset="0"/>
                <a:cs typeface="Times New Roman" pitchFamily="18" charset="0"/>
              </a:rPr>
              <a:t>"Технический регламент о безопасности зданий и сооружений"</a:t>
            </a:r>
            <a:endParaRPr lang="ru-RU" sz="2400" dirty="0">
              <a:latin typeface="Cambria" panose="02040503050406030204" pitchFamily="18" charset="0"/>
            </a:endParaRP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642910" y="1643050"/>
            <a:ext cx="8229600" cy="4525963"/>
          </a:xfrm>
        </p:spPr>
        <p:txBody>
          <a:bodyPr>
            <a:normAutofit/>
          </a:bodyPr>
          <a:lstStyle/>
          <a:p>
            <a:pPr algn="ctr">
              <a:buNone/>
            </a:pPr>
            <a:r>
              <a:rPr lang="ru-RU" sz="2200" b="1" dirty="0" smtClean="0">
                <a:solidFill>
                  <a:srgbClr val="20AC63"/>
                </a:solidFill>
                <a:latin typeface="Times New Roman" pitchFamily="18" charset="0"/>
                <a:cs typeface="Times New Roman" pitchFamily="18" charset="0"/>
              </a:rPr>
              <a:t>Глава 3</a:t>
            </a:r>
          </a:p>
          <a:p>
            <a:r>
              <a:rPr lang="ru-RU" sz="2000" b="1" dirty="0" smtClean="0">
                <a:solidFill>
                  <a:srgbClr val="20AC63"/>
                </a:solidFill>
                <a:latin typeface="Times New Roman" pitchFamily="18" charset="0"/>
                <a:cs typeface="Times New Roman" pitchFamily="18" charset="0"/>
              </a:rPr>
              <a:t>Статья 24</a:t>
            </a:r>
            <a:r>
              <a:rPr lang="ru-RU" sz="2000" dirty="0" smtClean="0">
                <a:solidFill>
                  <a:srgbClr val="20AC63"/>
                </a:solidFill>
                <a:latin typeface="Times New Roman" pitchFamily="18" charset="0"/>
                <a:cs typeface="Times New Roman" pitchFamily="18" charset="0"/>
              </a:rPr>
              <a:t>. </a:t>
            </a:r>
            <a:r>
              <a:rPr lang="ru-RU" sz="2000" dirty="0" smtClean="0">
                <a:latin typeface="Times New Roman" pitchFamily="18" charset="0"/>
                <a:cs typeface="Times New Roman" pitchFamily="18" charset="0"/>
              </a:rPr>
              <a:t>Требования к обеспечению защиты от шума</a:t>
            </a:r>
          </a:p>
          <a:p>
            <a:endParaRPr lang="ru-RU" sz="2000" dirty="0" smtClean="0">
              <a:latin typeface="Times New Roman" pitchFamily="18" charset="0"/>
              <a:cs typeface="Times New Roman" pitchFamily="18" charset="0"/>
            </a:endParaRPr>
          </a:p>
          <a:p>
            <a:r>
              <a:rPr lang="ru-RU" sz="2000" b="1" dirty="0" smtClean="0">
                <a:solidFill>
                  <a:srgbClr val="20AC63"/>
                </a:solidFill>
                <a:latin typeface="Times New Roman" pitchFamily="18" charset="0"/>
                <a:cs typeface="Times New Roman" pitchFamily="18" charset="0"/>
              </a:rPr>
              <a:t>Статья 25</a:t>
            </a:r>
            <a:r>
              <a:rPr lang="ru-RU" sz="2000" dirty="0" smtClean="0">
                <a:solidFill>
                  <a:srgbClr val="20AC63"/>
                </a:solidFill>
                <a:latin typeface="Times New Roman" pitchFamily="18" charset="0"/>
                <a:cs typeface="Times New Roman" pitchFamily="18" charset="0"/>
              </a:rPr>
              <a:t>. </a:t>
            </a:r>
            <a:r>
              <a:rPr lang="ru-RU" sz="2000" dirty="0" smtClean="0">
                <a:latin typeface="Times New Roman" pitchFamily="18" charset="0"/>
                <a:cs typeface="Times New Roman" pitchFamily="18" charset="0"/>
              </a:rPr>
              <a:t>Требования к обеспечению защиты от влаги</a:t>
            </a:r>
          </a:p>
          <a:p>
            <a:endParaRPr lang="ru-RU" sz="2000" dirty="0" smtClean="0">
              <a:latin typeface="Times New Roman" pitchFamily="18" charset="0"/>
              <a:cs typeface="Times New Roman" pitchFamily="18" charset="0"/>
            </a:endParaRPr>
          </a:p>
          <a:p>
            <a:r>
              <a:rPr lang="ru-RU" sz="2000" b="1" dirty="0" smtClean="0">
                <a:solidFill>
                  <a:srgbClr val="20AC63"/>
                </a:solidFill>
                <a:latin typeface="Times New Roman" pitchFamily="18" charset="0"/>
                <a:cs typeface="Times New Roman" pitchFamily="18" charset="0"/>
              </a:rPr>
              <a:t>Статья 26</a:t>
            </a:r>
            <a:r>
              <a:rPr lang="ru-RU" sz="2000" dirty="0" smtClean="0">
                <a:solidFill>
                  <a:srgbClr val="20AC63"/>
                </a:solidFill>
                <a:latin typeface="Times New Roman" pitchFamily="18" charset="0"/>
                <a:cs typeface="Times New Roman" pitchFamily="18" charset="0"/>
              </a:rPr>
              <a:t>. </a:t>
            </a:r>
            <a:r>
              <a:rPr lang="ru-RU" sz="2000" dirty="0" smtClean="0">
                <a:latin typeface="Times New Roman" pitchFamily="18" charset="0"/>
                <a:cs typeface="Times New Roman" pitchFamily="18" charset="0"/>
              </a:rPr>
              <a:t>Требования к обеспечению защиты от вибрации</a:t>
            </a:r>
          </a:p>
          <a:p>
            <a:endParaRPr lang="ru-RU" sz="2000" dirty="0" smtClean="0">
              <a:latin typeface="Times New Roman" pitchFamily="18" charset="0"/>
              <a:cs typeface="Times New Roman" pitchFamily="18" charset="0"/>
            </a:endParaRPr>
          </a:p>
          <a:p>
            <a:r>
              <a:rPr lang="ru-RU" sz="2000" b="1" dirty="0" smtClean="0">
                <a:solidFill>
                  <a:srgbClr val="20AC63"/>
                </a:solidFill>
                <a:latin typeface="Times New Roman" pitchFamily="18" charset="0"/>
                <a:cs typeface="Times New Roman" pitchFamily="18" charset="0"/>
              </a:rPr>
              <a:t>Статья 27</a:t>
            </a:r>
            <a:r>
              <a:rPr lang="ru-RU" sz="2000" dirty="0" smtClean="0">
                <a:solidFill>
                  <a:srgbClr val="20AC63"/>
                </a:solidFill>
                <a:latin typeface="Times New Roman" pitchFamily="18" charset="0"/>
                <a:cs typeface="Times New Roman" pitchFamily="18" charset="0"/>
              </a:rPr>
              <a:t>. </a:t>
            </a:r>
            <a:r>
              <a:rPr lang="ru-RU" sz="2000" dirty="0" smtClean="0">
                <a:latin typeface="Times New Roman" pitchFamily="18" charset="0"/>
                <a:cs typeface="Times New Roman" pitchFamily="18" charset="0"/>
              </a:rPr>
              <a:t>Требования по обеспечению защиты от воздействия электромагнитного поля</a:t>
            </a:r>
          </a:p>
          <a:p>
            <a:endParaRPr lang="ru-RU" sz="2000" dirty="0" smtClean="0">
              <a:latin typeface="Times New Roman" pitchFamily="18" charset="0"/>
              <a:cs typeface="Times New Roman" pitchFamily="18" charset="0"/>
            </a:endParaRPr>
          </a:p>
          <a:p>
            <a:r>
              <a:rPr lang="ru-RU" sz="2000" b="1" dirty="0" smtClean="0">
                <a:solidFill>
                  <a:srgbClr val="20AC63"/>
                </a:solidFill>
                <a:latin typeface="Times New Roman" pitchFamily="18" charset="0"/>
                <a:cs typeface="Times New Roman" pitchFamily="18" charset="0"/>
              </a:rPr>
              <a:t>Статья 28</a:t>
            </a:r>
            <a:r>
              <a:rPr lang="ru-RU" sz="2000" dirty="0" smtClean="0">
                <a:solidFill>
                  <a:srgbClr val="20AC63"/>
                </a:solidFill>
                <a:latin typeface="Times New Roman" pitchFamily="18" charset="0"/>
                <a:cs typeface="Times New Roman" pitchFamily="18" charset="0"/>
              </a:rPr>
              <a:t>. </a:t>
            </a:r>
            <a:r>
              <a:rPr lang="ru-RU" sz="2000" dirty="0" smtClean="0">
                <a:latin typeface="Times New Roman" pitchFamily="18" charset="0"/>
                <a:cs typeface="Times New Roman" pitchFamily="18" charset="0"/>
              </a:rPr>
              <a:t>Требования к обеспечению защиты от ионизирующего излучения</a:t>
            </a:r>
          </a:p>
          <a:p>
            <a:endParaRPr lang="ru-RU" dirty="0"/>
          </a:p>
        </p:txBody>
      </p:sp>
      <p:sp>
        <p:nvSpPr>
          <p:cNvPr id="3" name="Номер слайда 2"/>
          <p:cNvSpPr>
            <a:spLocks noGrp="1"/>
          </p:cNvSpPr>
          <p:nvPr>
            <p:ph type="sldNum" sz="quarter" idx="12"/>
          </p:nvPr>
        </p:nvSpPr>
        <p:spPr/>
        <p:txBody>
          <a:bodyPr/>
          <a:lstStyle/>
          <a:p>
            <a:fld id="{725C68B6-61C2-468F-89AB-4B9F7531AA68}" type="slidenum">
              <a:rPr lang="ru-RU" smtClean="0"/>
              <a:pPr/>
              <a:t>53</a:t>
            </a:fld>
            <a:endParaRPr lang="ru-RU" dirty="0"/>
          </a:p>
        </p:txBody>
      </p:sp>
      <p:sp>
        <p:nvSpPr>
          <p:cNvPr id="4" name="Заголовок 3"/>
          <p:cNvSpPr>
            <a:spLocks noGrp="1"/>
          </p:cNvSpPr>
          <p:nvPr>
            <p:ph type="title"/>
          </p:nvPr>
        </p:nvSpPr>
        <p:spPr/>
        <p:txBody>
          <a:bodyPr>
            <a:noAutofit/>
          </a:bodyPr>
          <a:lstStyle/>
          <a:p>
            <a:pPr algn="ctr"/>
            <a:r>
              <a:rPr lang="ru-RU" sz="2400" dirty="0" smtClean="0">
                <a:solidFill>
                  <a:srgbClr val="17A3D5"/>
                </a:solidFill>
                <a:effectLst/>
                <a:latin typeface="Cambria" panose="02040503050406030204" pitchFamily="18" charset="0"/>
                <a:cs typeface="Times New Roman" pitchFamily="18" charset="0"/>
              </a:rPr>
              <a:t>Федеральный закон от 30.12.2009 N 384-ФЗ</a:t>
            </a:r>
            <a:br>
              <a:rPr lang="ru-RU" sz="2400" dirty="0" smtClean="0">
                <a:solidFill>
                  <a:srgbClr val="17A3D5"/>
                </a:solidFill>
                <a:effectLst/>
                <a:latin typeface="Cambria" panose="02040503050406030204" pitchFamily="18" charset="0"/>
                <a:cs typeface="Times New Roman" pitchFamily="18" charset="0"/>
              </a:rPr>
            </a:br>
            <a:r>
              <a:rPr lang="ru-RU" sz="2000" dirty="0" smtClean="0">
                <a:solidFill>
                  <a:srgbClr val="17A3D5"/>
                </a:solidFill>
                <a:effectLst/>
                <a:latin typeface="Cambria" panose="02040503050406030204" pitchFamily="18" charset="0"/>
                <a:cs typeface="Times New Roman" pitchFamily="18" charset="0"/>
              </a:rPr>
              <a:t>(ред. от 02.07.2013)</a:t>
            </a:r>
            <a:r>
              <a:rPr lang="ru-RU" sz="2400" dirty="0" smtClean="0">
                <a:solidFill>
                  <a:srgbClr val="17A3D5"/>
                </a:solidFill>
                <a:effectLst/>
                <a:latin typeface="Cambria" panose="02040503050406030204" pitchFamily="18" charset="0"/>
                <a:cs typeface="Times New Roman" pitchFamily="18" charset="0"/>
              </a:rPr>
              <a:t/>
            </a:r>
            <a:br>
              <a:rPr lang="ru-RU" sz="2400" dirty="0" smtClean="0">
                <a:solidFill>
                  <a:srgbClr val="17A3D5"/>
                </a:solidFill>
                <a:effectLst/>
                <a:latin typeface="Cambria" panose="02040503050406030204" pitchFamily="18" charset="0"/>
                <a:cs typeface="Times New Roman" pitchFamily="18" charset="0"/>
              </a:rPr>
            </a:br>
            <a:r>
              <a:rPr lang="ru-RU" sz="2400" dirty="0" smtClean="0">
                <a:solidFill>
                  <a:srgbClr val="17A3D5"/>
                </a:solidFill>
                <a:effectLst/>
                <a:latin typeface="Cambria" panose="02040503050406030204" pitchFamily="18" charset="0"/>
                <a:cs typeface="Times New Roman" pitchFamily="18" charset="0"/>
              </a:rPr>
              <a:t>"Технический регламент о безопасности зданий и сооружений"</a:t>
            </a:r>
            <a:endParaRPr lang="ru-RU" sz="2400" dirty="0">
              <a:latin typeface="Cambria" panose="02040503050406030204" pitchFamily="18" charset="0"/>
            </a:endParaRP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611560" y="1556792"/>
            <a:ext cx="8229600" cy="4801166"/>
          </a:xfrm>
        </p:spPr>
        <p:txBody>
          <a:bodyPr>
            <a:normAutofit fontScale="92500" lnSpcReduction="20000"/>
          </a:bodyPr>
          <a:lstStyle/>
          <a:p>
            <a:pPr algn="ctr">
              <a:buNone/>
            </a:pPr>
            <a:r>
              <a:rPr lang="ru-RU" sz="2400" b="1" dirty="0" smtClean="0">
                <a:solidFill>
                  <a:srgbClr val="20AC63"/>
                </a:solidFill>
                <a:latin typeface="Times New Roman" pitchFamily="18" charset="0"/>
                <a:cs typeface="Times New Roman" pitchFamily="18" charset="0"/>
              </a:rPr>
              <a:t>Статья 29. Требования к микроклимату помещения</a:t>
            </a:r>
          </a:p>
          <a:p>
            <a:pPr algn="ctr">
              <a:buNone/>
            </a:pPr>
            <a:endParaRPr lang="ru-RU" sz="2400" dirty="0" smtClean="0">
              <a:latin typeface="Times New Roman" pitchFamily="18" charset="0"/>
              <a:cs typeface="Times New Roman" pitchFamily="18" charset="0"/>
            </a:endParaRPr>
          </a:p>
          <a:p>
            <a:pPr>
              <a:spcAft>
                <a:spcPts val="500"/>
              </a:spcAft>
            </a:pPr>
            <a:r>
              <a:rPr lang="ru-RU" sz="2200" dirty="0" smtClean="0">
                <a:latin typeface="Times New Roman" pitchFamily="18" charset="0"/>
                <a:cs typeface="Times New Roman" pitchFamily="18" charset="0"/>
              </a:rPr>
              <a:t>сопротивление теплопередаче ограждающих строительных конструкций здания или сооружения;</a:t>
            </a:r>
          </a:p>
          <a:p>
            <a:pPr>
              <a:spcAft>
                <a:spcPts val="500"/>
              </a:spcAft>
            </a:pPr>
            <a:r>
              <a:rPr lang="ru-RU" sz="2200" dirty="0" smtClean="0">
                <a:latin typeface="Times New Roman" pitchFamily="18" charset="0"/>
                <a:cs typeface="Times New Roman" pitchFamily="18" charset="0"/>
              </a:rPr>
              <a:t>разность температуры на внутренней поверхности ограждающих строительных конструкций и температуры воздуха внутри здания или сооружения во время отопительного периода;</a:t>
            </a:r>
          </a:p>
          <a:p>
            <a:pPr>
              <a:spcAft>
                <a:spcPts val="500"/>
              </a:spcAft>
            </a:pPr>
            <a:r>
              <a:rPr lang="ru-RU" sz="2200" dirty="0" smtClean="0">
                <a:latin typeface="Times New Roman" pitchFamily="18" charset="0"/>
                <a:cs typeface="Times New Roman" pitchFamily="18" charset="0"/>
              </a:rPr>
              <a:t>теплоустойчивость ограждающих строительных конструкций в теплый период года и помещений здания или сооружения в холодный период года;</a:t>
            </a:r>
          </a:p>
          <a:p>
            <a:pPr>
              <a:spcAft>
                <a:spcPts val="500"/>
              </a:spcAft>
            </a:pPr>
            <a:r>
              <a:rPr lang="ru-RU" sz="2200" dirty="0" smtClean="0">
                <a:latin typeface="Times New Roman" pitchFamily="18" charset="0"/>
                <a:cs typeface="Times New Roman" pitchFamily="18" charset="0"/>
              </a:rPr>
              <a:t>сопротивление воздухопроницанию ограждающих строительных конструкций;</a:t>
            </a:r>
          </a:p>
          <a:p>
            <a:pPr>
              <a:spcAft>
                <a:spcPts val="500"/>
              </a:spcAft>
            </a:pPr>
            <a:r>
              <a:rPr lang="ru-RU" sz="2200" dirty="0" smtClean="0">
                <a:latin typeface="Times New Roman" pitchFamily="18" charset="0"/>
                <a:cs typeface="Times New Roman" pitchFamily="18" charset="0"/>
              </a:rPr>
              <a:t>сопротивление</a:t>
            </a:r>
            <a:r>
              <a:rPr lang="ru-RU" sz="2200" b="1" dirty="0" smtClean="0">
                <a:solidFill>
                  <a:srgbClr val="20AC63"/>
                </a:solidFill>
                <a:latin typeface="Times New Roman" pitchFamily="18" charset="0"/>
                <a:cs typeface="Times New Roman" pitchFamily="18" charset="0"/>
              </a:rPr>
              <a:t> паропроницанию </a:t>
            </a:r>
            <a:r>
              <a:rPr lang="ru-RU" sz="2200" dirty="0" smtClean="0">
                <a:latin typeface="Times New Roman" pitchFamily="18" charset="0"/>
                <a:cs typeface="Times New Roman" pitchFamily="18" charset="0"/>
              </a:rPr>
              <a:t>ограждающих строительных конструкций;</a:t>
            </a:r>
          </a:p>
          <a:p>
            <a:pPr>
              <a:spcAft>
                <a:spcPts val="500"/>
              </a:spcAft>
            </a:pPr>
            <a:r>
              <a:rPr lang="ru-RU" sz="2200" dirty="0" smtClean="0">
                <a:latin typeface="Times New Roman" pitchFamily="18" charset="0"/>
                <a:cs typeface="Times New Roman" pitchFamily="18" charset="0"/>
              </a:rPr>
              <a:t>теплоусвоение поверхности полов</a:t>
            </a:r>
          </a:p>
          <a:p>
            <a:endParaRPr lang="ru-RU" dirty="0"/>
          </a:p>
        </p:txBody>
      </p:sp>
      <p:sp>
        <p:nvSpPr>
          <p:cNvPr id="3" name="Номер слайда 2"/>
          <p:cNvSpPr>
            <a:spLocks noGrp="1"/>
          </p:cNvSpPr>
          <p:nvPr>
            <p:ph type="sldNum" sz="quarter" idx="12"/>
          </p:nvPr>
        </p:nvSpPr>
        <p:spPr/>
        <p:txBody>
          <a:bodyPr/>
          <a:lstStyle/>
          <a:p>
            <a:fld id="{725C68B6-61C2-468F-89AB-4B9F7531AA68}" type="slidenum">
              <a:rPr lang="ru-RU" smtClean="0"/>
              <a:pPr/>
              <a:t>54</a:t>
            </a:fld>
            <a:endParaRPr lang="ru-RU" dirty="0"/>
          </a:p>
        </p:txBody>
      </p:sp>
      <p:sp>
        <p:nvSpPr>
          <p:cNvPr id="4" name="Заголовок 3"/>
          <p:cNvSpPr>
            <a:spLocks noGrp="1"/>
          </p:cNvSpPr>
          <p:nvPr>
            <p:ph type="title"/>
          </p:nvPr>
        </p:nvSpPr>
        <p:spPr>
          <a:xfrm>
            <a:off x="214282" y="274638"/>
            <a:ext cx="8929718" cy="1143000"/>
          </a:xfrm>
        </p:spPr>
        <p:txBody>
          <a:bodyPr>
            <a:noAutofit/>
          </a:bodyPr>
          <a:lstStyle/>
          <a:p>
            <a:pPr algn="ctr"/>
            <a:r>
              <a:rPr lang="ru-RU" sz="2400" dirty="0" smtClean="0">
                <a:solidFill>
                  <a:srgbClr val="17A3D5"/>
                </a:solidFill>
                <a:effectLst/>
                <a:latin typeface="Cambria" panose="02040503050406030204" pitchFamily="18" charset="0"/>
                <a:cs typeface="Times New Roman" pitchFamily="18" charset="0"/>
              </a:rPr>
              <a:t>Федеральный закон от 30.12.2009 N 384-ФЗ</a:t>
            </a:r>
            <a:br>
              <a:rPr lang="ru-RU" sz="2400" dirty="0" smtClean="0">
                <a:solidFill>
                  <a:srgbClr val="17A3D5"/>
                </a:solidFill>
                <a:effectLst/>
                <a:latin typeface="Cambria" panose="02040503050406030204" pitchFamily="18" charset="0"/>
                <a:cs typeface="Times New Roman" pitchFamily="18" charset="0"/>
              </a:rPr>
            </a:br>
            <a:r>
              <a:rPr lang="ru-RU" sz="2000" dirty="0" smtClean="0">
                <a:solidFill>
                  <a:srgbClr val="17A3D5"/>
                </a:solidFill>
                <a:effectLst/>
                <a:latin typeface="Cambria" panose="02040503050406030204" pitchFamily="18" charset="0"/>
                <a:cs typeface="Times New Roman" pitchFamily="18" charset="0"/>
              </a:rPr>
              <a:t>(ред. от 02.07.2013)</a:t>
            </a:r>
            <a:r>
              <a:rPr lang="ru-RU" sz="2400" dirty="0" smtClean="0">
                <a:solidFill>
                  <a:srgbClr val="17A3D5"/>
                </a:solidFill>
                <a:effectLst/>
                <a:latin typeface="Cambria" panose="02040503050406030204" pitchFamily="18" charset="0"/>
                <a:cs typeface="Times New Roman" pitchFamily="18" charset="0"/>
              </a:rPr>
              <a:t/>
            </a:r>
            <a:br>
              <a:rPr lang="ru-RU" sz="2400" dirty="0" smtClean="0">
                <a:solidFill>
                  <a:srgbClr val="17A3D5"/>
                </a:solidFill>
                <a:effectLst/>
                <a:latin typeface="Cambria" panose="02040503050406030204" pitchFamily="18" charset="0"/>
                <a:cs typeface="Times New Roman" pitchFamily="18" charset="0"/>
              </a:rPr>
            </a:br>
            <a:r>
              <a:rPr lang="ru-RU" sz="2400" dirty="0" smtClean="0">
                <a:solidFill>
                  <a:srgbClr val="17A3D5"/>
                </a:solidFill>
                <a:effectLst/>
                <a:latin typeface="Cambria" panose="02040503050406030204" pitchFamily="18" charset="0"/>
                <a:cs typeface="Times New Roman" pitchFamily="18" charset="0"/>
              </a:rPr>
              <a:t>"Технический регламент о безопасности зданий и сооружений"</a:t>
            </a:r>
            <a:endParaRPr lang="ru-RU" sz="2400" dirty="0">
              <a:latin typeface="Cambria" panose="02040503050406030204" pitchFamily="18" charset="0"/>
            </a:endParaRP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428596" y="1714488"/>
            <a:ext cx="8229600" cy="4286280"/>
          </a:xfrm>
        </p:spPr>
        <p:txBody>
          <a:bodyPr>
            <a:normAutofit/>
          </a:bodyPr>
          <a:lstStyle/>
          <a:p>
            <a:pPr algn="ctr">
              <a:spcAft>
                <a:spcPts val="1000"/>
              </a:spcAft>
              <a:buNone/>
            </a:pPr>
            <a:r>
              <a:rPr lang="ru-RU" dirty="0" smtClean="0">
                <a:solidFill>
                  <a:srgbClr val="20AC63"/>
                </a:solidFill>
              </a:rPr>
              <a:t> </a:t>
            </a:r>
            <a:r>
              <a:rPr lang="ru-RU" sz="2200" b="1" dirty="0" smtClean="0">
                <a:solidFill>
                  <a:srgbClr val="20AC63"/>
                </a:solidFill>
                <a:latin typeface="Times New Roman" pitchFamily="18" charset="0"/>
                <a:cs typeface="Times New Roman" pitchFamily="18" charset="0"/>
              </a:rPr>
              <a:t>Глава 3</a:t>
            </a:r>
            <a:endParaRPr lang="ru-RU" sz="2200" dirty="0" smtClean="0">
              <a:solidFill>
                <a:srgbClr val="20AC63"/>
              </a:solidFill>
            </a:endParaRPr>
          </a:p>
          <a:p>
            <a:pPr algn="ctr">
              <a:spcAft>
                <a:spcPts val="2000"/>
              </a:spcAft>
              <a:buNone/>
            </a:pPr>
            <a:r>
              <a:rPr lang="ru-RU" sz="2200" b="1" dirty="0" smtClean="0">
                <a:solidFill>
                  <a:srgbClr val="20AC63"/>
                </a:solidFill>
                <a:latin typeface="Times New Roman" pitchFamily="18" charset="0"/>
                <a:cs typeface="Times New Roman" pitchFamily="18" charset="0"/>
              </a:rPr>
              <a:t>Статья 30. Требования безопасности для пользователей зданиями и сооружениями</a:t>
            </a:r>
          </a:p>
          <a:p>
            <a:pPr>
              <a:spcAft>
                <a:spcPts val="800"/>
              </a:spcAft>
            </a:pPr>
            <a:r>
              <a:rPr lang="ru-RU" sz="2000" dirty="0" smtClean="0">
                <a:latin typeface="Times New Roman" pitchFamily="18" charset="0"/>
                <a:cs typeface="Times New Roman" pitchFamily="18" charset="0"/>
              </a:rPr>
              <a:t>Параметры элементов строительных конструкций, в проектной документации должны быть предусмотрены таким образом, чтобы была сведена к минимуму вероятность наступления несчастных случаев</a:t>
            </a:r>
            <a:r>
              <a:rPr lang="ru-RU" sz="2000" i="1" dirty="0" smtClean="0">
                <a:latin typeface="Times New Roman" pitchFamily="18" charset="0"/>
                <a:cs typeface="Times New Roman" pitchFamily="18" charset="0"/>
              </a:rPr>
              <a:t>:</a:t>
            </a:r>
          </a:p>
          <a:p>
            <a:pPr marL="900000">
              <a:spcAft>
                <a:spcPts val="800"/>
              </a:spcAft>
              <a:buFont typeface="Wingdings" pitchFamily="2" charset="2"/>
              <a:buChar char="ü"/>
            </a:pPr>
            <a:r>
              <a:rPr lang="ru-RU" sz="2000" dirty="0" smtClean="0">
                <a:latin typeface="Times New Roman" pitchFamily="18" charset="0"/>
                <a:cs typeface="Times New Roman" pitchFamily="18" charset="0"/>
              </a:rPr>
              <a:t>высота ограждений крыш, балконов, лестничных маршей и т.д.</a:t>
            </a:r>
          </a:p>
          <a:p>
            <a:pPr marL="900000">
              <a:spcAft>
                <a:spcPts val="800"/>
              </a:spcAft>
              <a:buFont typeface="Wingdings" pitchFamily="2" charset="2"/>
              <a:buChar char="ü"/>
            </a:pPr>
            <a:r>
              <a:rPr lang="ru-RU" sz="2000" dirty="0" smtClean="0">
                <a:latin typeface="Times New Roman" pitchFamily="18" charset="0"/>
                <a:cs typeface="Times New Roman" pitchFamily="18" charset="0"/>
              </a:rPr>
              <a:t>уклоны лестниц и пандусов, геометрические параметры лестниц</a:t>
            </a:r>
          </a:p>
          <a:p>
            <a:pPr marL="900000">
              <a:spcAft>
                <a:spcPts val="800"/>
              </a:spcAft>
              <a:buFont typeface="Wingdings" pitchFamily="2" charset="2"/>
              <a:buChar char="ü"/>
            </a:pPr>
            <a:r>
              <a:rPr lang="ru-RU" sz="2000" dirty="0" smtClean="0">
                <a:latin typeface="Times New Roman" pitchFamily="18" charset="0"/>
                <a:cs typeface="Times New Roman" pitchFamily="18" charset="0"/>
              </a:rPr>
              <a:t>высоты порогов, дверных проемов на путях перемещения людей </a:t>
            </a:r>
          </a:p>
        </p:txBody>
      </p:sp>
      <p:sp>
        <p:nvSpPr>
          <p:cNvPr id="3" name="Номер слайда 2"/>
          <p:cNvSpPr>
            <a:spLocks noGrp="1"/>
          </p:cNvSpPr>
          <p:nvPr>
            <p:ph type="sldNum" sz="quarter" idx="12"/>
          </p:nvPr>
        </p:nvSpPr>
        <p:spPr/>
        <p:txBody>
          <a:bodyPr/>
          <a:lstStyle/>
          <a:p>
            <a:fld id="{725C68B6-61C2-468F-89AB-4B9F7531AA68}" type="slidenum">
              <a:rPr lang="ru-RU" smtClean="0"/>
              <a:pPr/>
              <a:t>55</a:t>
            </a:fld>
            <a:endParaRPr lang="ru-RU" dirty="0"/>
          </a:p>
        </p:txBody>
      </p:sp>
      <p:sp>
        <p:nvSpPr>
          <p:cNvPr id="4" name="Заголовок 3"/>
          <p:cNvSpPr>
            <a:spLocks noGrp="1"/>
          </p:cNvSpPr>
          <p:nvPr>
            <p:ph type="title"/>
          </p:nvPr>
        </p:nvSpPr>
        <p:spPr/>
        <p:txBody>
          <a:bodyPr>
            <a:noAutofit/>
          </a:bodyPr>
          <a:lstStyle/>
          <a:p>
            <a:pPr algn="ctr"/>
            <a:r>
              <a:rPr lang="ru-RU" sz="2400" dirty="0" smtClean="0">
                <a:solidFill>
                  <a:srgbClr val="17A3D5"/>
                </a:solidFill>
                <a:effectLst/>
                <a:latin typeface="Cambria" panose="02040503050406030204" pitchFamily="18" charset="0"/>
                <a:cs typeface="Times New Roman" pitchFamily="18" charset="0"/>
              </a:rPr>
              <a:t>Федеральный закон от 30.12.2009 N 384-ФЗ</a:t>
            </a:r>
            <a:br>
              <a:rPr lang="ru-RU" sz="2400" dirty="0" smtClean="0">
                <a:solidFill>
                  <a:srgbClr val="17A3D5"/>
                </a:solidFill>
                <a:effectLst/>
                <a:latin typeface="Cambria" panose="02040503050406030204" pitchFamily="18" charset="0"/>
                <a:cs typeface="Times New Roman" pitchFamily="18" charset="0"/>
              </a:rPr>
            </a:br>
            <a:r>
              <a:rPr lang="ru-RU" sz="2000" dirty="0" smtClean="0">
                <a:solidFill>
                  <a:srgbClr val="17A3D5"/>
                </a:solidFill>
                <a:effectLst/>
                <a:latin typeface="Cambria" panose="02040503050406030204" pitchFamily="18" charset="0"/>
                <a:cs typeface="Times New Roman" pitchFamily="18" charset="0"/>
              </a:rPr>
              <a:t>(ред. от 02.07.2013)</a:t>
            </a:r>
            <a:r>
              <a:rPr lang="ru-RU" sz="2400" dirty="0" smtClean="0">
                <a:solidFill>
                  <a:srgbClr val="17A3D5"/>
                </a:solidFill>
                <a:effectLst/>
                <a:latin typeface="Cambria" panose="02040503050406030204" pitchFamily="18" charset="0"/>
                <a:cs typeface="Times New Roman" pitchFamily="18" charset="0"/>
              </a:rPr>
              <a:t/>
            </a:r>
            <a:br>
              <a:rPr lang="ru-RU" sz="2400" dirty="0" smtClean="0">
                <a:solidFill>
                  <a:srgbClr val="17A3D5"/>
                </a:solidFill>
                <a:effectLst/>
                <a:latin typeface="Cambria" panose="02040503050406030204" pitchFamily="18" charset="0"/>
                <a:cs typeface="Times New Roman" pitchFamily="18" charset="0"/>
              </a:rPr>
            </a:br>
            <a:r>
              <a:rPr lang="ru-RU" sz="2400" dirty="0" smtClean="0">
                <a:solidFill>
                  <a:srgbClr val="17A3D5"/>
                </a:solidFill>
                <a:effectLst/>
                <a:latin typeface="Cambria" panose="02040503050406030204" pitchFamily="18" charset="0"/>
                <a:cs typeface="Times New Roman" pitchFamily="18" charset="0"/>
              </a:rPr>
              <a:t>"Технический регламент о безопасности зданий и сооружений"</a:t>
            </a:r>
            <a:endParaRPr lang="ru-RU" sz="2400" dirty="0">
              <a:latin typeface="Cambria" panose="02040503050406030204" pitchFamily="18" charset="0"/>
            </a:endParaRP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571472" y="2000240"/>
            <a:ext cx="8229600" cy="3240360"/>
          </a:xfrm>
        </p:spPr>
        <p:txBody>
          <a:bodyPr>
            <a:normAutofit/>
          </a:bodyPr>
          <a:lstStyle/>
          <a:p>
            <a:pPr algn="ctr">
              <a:spcAft>
                <a:spcPts val="1000"/>
              </a:spcAft>
              <a:buNone/>
            </a:pPr>
            <a:r>
              <a:rPr lang="ru-RU" dirty="0" smtClean="0">
                <a:solidFill>
                  <a:srgbClr val="20AC63"/>
                </a:solidFill>
              </a:rPr>
              <a:t> </a:t>
            </a:r>
            <a:r>
              <a:rPr lang="ru-RU" sz="2200" b="1" dirty="0" smtClean="0">
                <a:solidFill>
                  <a:srgbClr val="20AC63"/>
                </a:solidFill>
                <a:latin typeface="Times New Roman" pitchFamily="18" charset="0"/>
                <a:cs typeface="Times New Roman" pitchFamily="18" charset="0"/>
              </a:rPr>
              <a:t>Глава 3</a:t>
            </a:r>
            <a:endParaRPr lang="ru-RU" sz="2200" dirty="0" smtClean="0">
              <a:solidFill>
                <a:srgbClr val="20AC63"/>
              </a:solidFill>
            </a:endParaRPr>
          </a:p>
          <a:p>
            <a:pPr algn="ctr">
              <a:spcAft>
                <a:spcPts val="3000"/>
              </a:spcAft>
              <a:buNone/>
            </a:pPr>
            <a:r>
              <a:rPr lang="ru-RU" sz="2200" b="1" dirty="0" smtClean="0">
                <a:solidFill>
                  <a:srgbClr val="20AC63"/>
                </a:solidFill>
                <a:latin typeface="Times New Roman" pitchFamily="18" charset="0"/>
                <a:cs typeface="Times New Roman" pitchFamily="18" charset="0"/>
              </a:rPr>
              <a:t>Статья 30. Требования безопасности для пользователей зданиями и сооружениями</a:t>
            </a:r>
          </a:p>
          <a:p>
            <a:pPr algn="ctr">
              <a:lnSpc>
                <a:spcPct val="130000"/>
              </a:lnSpc>
              <a:spcAft>
                <a:spcPts val="1000"/>
              </a:spcAft>
              <a:buNone/>
            </a:pPr>
            <a:r>
              <a:rPr lang="ru-RU" sz="2000" dirty="0" smtClean="0">
                <a:latin typeface="Times New Roman" pitchFamily="18" charset="0"/>
                <a:cs typeface="Times New Roman" pitchFamily="18" charset="0"/>
              </a:rPr>
              <a:t>Проектные решения зданий и сооружений должны обеспечивать доступность зданий и сооружений для инвалидов и других групп населения с ограниченными возможностями</a:t>
            </a:r>
            <a:r>
              <a:rPr lang="ru-RU" sz="2000" dirty="0" smtClean="0">
                <a:solidFill>
                  <a:srgbClr val="7030A0"/>
                </a:solidFill>
                <a:latin typeface="Times New Roman" pitchFamily="18" charset="0"/>
                <a:cs typeface="Times New Roman" pitchFamily="18" charset="0"/>
              </a:rPr>
              <a:t> </a:t>
            </a:r>
            <a:r>
              <a:rPr lang="ru-RU" sz="2000" dirty="0" smtClean="0">
                <a:latin typeface="Times New Roman" pitchFamily="18" charset="0"/>
                <a:cs typeface="Times New Roman" pitchFamily="18" charset="0"/>
              </a:rPr>
              <a:t>передвижения </a:t>
            </a:r>
            <a:endParaRPr lang="ru-RU" sz="2000" dirty="0">
              <a:latin typeface="Times New Roman" pitchFamily="18" charset="0"/>
              <a:cs typeface="Times New Roman" pitchFamily="18" charset="0"/>
            </a:endParaRPr>
          </a:p>
        </p:txBody>
      </p:sp>
      <p:sp>
        <p:nvSpPr>
          <p:cNvPr id="3" name="Номер слайда 2"/>
          <p:cNvSpPr>
            <a:spLocks noGrp="1"/>
          </p:cNvSpPr>
          <p:nvPr>
            <p:ph type="sldNum" sz="quarter" idx="12"/>
          </p:nvPr>
        </p:nvSpPr>
        <p:spPr/>
        <p:txBody>
          <a:bodyPr/>
          <a:lstStyle/>
          <a:p>
            <a:fld id="{725C68B6-61C2-468F-89AB-4B9F7531AA68}" type="slidenum">
              <a:rPr lang="ru-RU" smtClean="0"/>
              <a:pPr/>
              <a:t>56</a:t>
            </a:fld>
            <a:endParaRPr lang="ru-RU" dirty="0"/>
          </a:p>
        </p:txBody>
      </p:sp>
      <p:sp>
        <p:nvSpPr>
          <p:cNvPr id="4" name="Заголовок 3"/>
          <p:cNvSpPr>
            <a:spLocks noGrp="1"/>
          </p:cNvSpPr>
          <p:nvPr>
            <p:ph type="title"/>
          </p:nvPr>
        </p:nvSpPr>
        <p:spPr/>
        <p:txBody>
          <a:bodyPr>
            <a:noAutofit/>
          </a:bodyPr>
          <a:lstStyle/>
          <a:p>
            <a:pPr algn="ctr"/>
            <a:r>
              <a:rPr lang="ru-RU" sz="2400" dirty="0" smtClean="0">
                <a:solidFill>
                  <a:srgbClr val="17A3D5"/>
                </a:solidFill>
                <a:effectLst/>
                <a:latin typeface="Cambria" panose="02040503050406030204" pitchFamily="18" charset="0"/>
                <a:cs typeface="Times New Roman" pitchFamily="18" charset="0"/>
              </a:rPr>
              <a:t>Федеральный закон от 30.12.2009 N 384-ФЗ</a:t>
            </a:r>
            <a:br>
              <a:rPr lang="ru-RU" sz="2400" dirty="0" smtClean="0">
                <a:solidFill>
                  <a:srgbClr val="17A3D5"/>
                </a:solidFill>
                <a:effectLst/>
                <a:latin typeface="Cambria" panose="02040503050406030204" pitchFamily="18" charset="0"/>
                <a:cs typeface="Times New Roman" pitchFamily="18" charset="0"/>
              </a:rPr>
            </a:br>
            <a:r>
              <a:rPr lang="ru-RU" sz="2000" dirty="0" smtClean="0">
                <a:solidFill>
                  <a:srgbClr val="17A3D5"/>
                </a:solidFill>
                <a:effectLst/>
                <a:latin typeface="Cambria" panose="02040503050406030204" pitchFamily="18" charset="0"/>
                <a:cs typeface="Times New Roman" pitchFamily="18" charset="0"/>
              </a:rPr>
              <a:t>(ред. от 02.07.2013)</a:t>
            </a:r>
            <a:r>
              <a:rPr lang="ru-RU" sz="2400" dirty="0" smtClean="0">
                <a:solidFill>
                  <a:srgbClr val="17A3D5"/>
                </a:solidFill>
                <a:effectLst/>
                <a:latin typeface="Cambria" panose="02040503050406030204" pitchFamily="18" charset="0"/>
                <a:cs typeface="Times New Roman" pitchFamily="18" charset="0"/>
              </a:rPr>
              <a:t/>
            </a:r>
            <a:br>
              <a:rPr lang="ru-RU" sz="2400" dirty="0" smtClean="0">
                <a:solidFill>
                  <a:srgbClr val="17A3D5"/>
                </a:solidFill>
                <a:effectLst/>
                <a:latin typeface="Cambria" panose="02040503050406030204" pitchFamily="18" charset="0"/>
                <a:cs typeface="Times New Roman" pitchFamily="18" charset="0"/>
              </a:rPr>
            </a:br>
            <a:r>
              <a:rPr lang="ru-RU" sz="2400" dirty="0" smtClean="0">
                <a:solidFill>
                  <a:srgbClr val="17A3D5"/>
                </a:solidFill>
                <a:effectLst/>
                <a:latin typeface="Cambria" panose="02040503050406030204" pitchFamily="18" charset="0"/>
                <a:cs typeface="Times New Roman" pitchFamily="18" charset="0"/>
              </a:rPr>
              <a:t>"Технический регламент о безопасности зданий и сооружений"</a:t>
            </a:r>
            <a:endParaRPr lang="ru-RU" sz="2400" dirty="0">
              <a:latin typeface="Cambria" panose="02040503050406030204" pitchFamily="18" charset="0"/>
            </a:endParaRP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467544" y="1988840"/>
            <a:ext cx="8229600" cy="4176464"/>
          </a:xfrm>
        </p:spPr>
        <p:txBody>
          <a:bodyPr/>
          <a:lstStyle/>
          <a:p>
            <a:pPr algn="ctr">
              <a:buNone/>
            </a:pPr>
            <a:r>
              <a:rPr lang="ru-RU" sz="2200" b="1" dirty="0" smtClean="0">
                <a:solidFill>
                  <a:srgbClr val="20AC63"/>
                </a:solidFill>
                <a:latin typeface="Times New Roman" pitchFamily="18" charset="0"/>
                <a:cs typeface="Times New Roman" pitchFamily="18" charset="0"/>
              </a:rPr>
              <a:t>Статья 31. Требование к обеспечению энергетической эффективности зданий и сооружений</a:t>
            </a:r>
          </a:p>
          <a:p>
            <a:pPr algn="ctr">
              <a:buNone/>
            </a:pPr>
            <a:endParaRPr lang="ru-RU" sz="2200" b="1" i="1" dirty="0" smtClean="0">
              <a:solidFill>
                <a:srgbClr val="40BE0E"/>
              </a:solidFill>
              <a:latin typeface="Times New Roman" pitchFamily="18" charset="0"/>
              <a:cs typeface="Times New Roman" pitchFamily="18" charset="0"/>
            </a:endParaRPr>
          </a:p>
          <a:p>
            <a:r>
              <a:rPr lang="ru-RU" sz="2200" dirty="0" smtClean="0">
                <a:latin typeface="Times New Roman" pitchFamily="18" charset="0"/>
                <a:cs typeface="Times New Roman" pitchFamily="18" charset="0"/>
              </a:rPr>
              <a:t>должны быть предусмотрены решения позволяющие исключить нерациональный расход энергетических ресурсов в процессе эксплуатации зданий и сооружений</a:t>
            </a:r>
          </a:p>
          <a:p>
            <a:pPr>
              <a:buNone/>
            </a:pPr>
            <a:endParaRPr lang="ru-RU" sz="2200" dirty="0" smtClean="0">
              <a:latin typeface="Times New Roman" pitchFamily="18" charset="0"/>
              <a:cs typeface="Times New Roman" pitchFamily="18" charset="0"/>
            </a:endParaRPr>
          </a:p>
          <a:p>
            <a:r>
              <a:rPr lang="ru-RU" sz="2200" dirty="0" smtClean="0">
                <a:latin typeface="Times New Roman" pitchFamily="18" charset="0"/>
                <a:cs typeface="Times New Roman" pitchFamily="18" charset="0"/>
              </a:rPr>
              <a:t>должно быть предусмотрено оснащение зданий и сооружений приборами учета используемых энергетических ресурсов</a:t>
            </a:r>
            <a:endParaRPr lang="ru-RU" sz="2200" dirty="0">
              <a:latin typeface="Times New Roman" pitchFamily="18" charset="0"/>
              <a:cs typeface="Times New Roman" pitchFamily="18" charset="0"/>
            </a:endParaRPr>
          </a:p>
        </p:txBody>
      </p:sp>
      <p:sp>
        <p:nvSpPr>
          <p:cNvPr id="3" name="Номер слайда 2"/>
          <p:cNvSpPr>
            <a:spLocks noGrp="1"/>
          </p:cNvSpPr>
          <p:nvPr>
            <p:ph type="sldNum" sz="quarter" idx="12"/>
          </p:nvPr>
        </p:nvSpPr>
        <p:spPr/>
        <p:txBody>
          <a:bodyPr/>
          <a:lstStyle/>
          <a:p>
            <a:fld id="{725C68B6-61C2-468F-89AB-4B9F7531AA68}" type="slidenum">
              <a:rPr lang="ru-RU" smtClean="0"/>
              <a:pPr/>
              <a:t>57</a:t>
            </a:fld>
            <a:endParaRPr lang="ru-RU" dirty="0"/>
          </a:p>
        </p:txBody>
      </p:sp>
      <p:sp>
        <p:nvSpPr>
          <p:cNvPr id="4" name="Заголовок 3"/>
          <p:cNvSpPr>
            <a:spLocks noGrp="1"/>
          </p:cNvSpPr>
          <p:nvPr>
            <p:ph type="title"/>
          </p:nvPr>
        </p:nvSpPr>
        <p:spPr/>
        <p:txBody>
          <a:bodyPr>
            <a:noAutofit/>
          </a:bodyPr>
          <a:lstStyle/>
          <a:p>
            <a:pPr algn="ctr"/>
            <a:r>
              <a:rPr lang="ru-RU" sz="2400" dirty="0" smtClean="0">
                <a:solidFill>
                  <a:srgbClr val="17A3D5"/>
                </a:solidFill>
                <a:effectLst/>
                <a:latin typeface="Cambria" panose="02040503050406030204" pitchFamily="18" charset="0"/>
                <a:cs typeface="Times New Roman" pitchFamily="18" charset="0"/>
              </a:rPr>
              <a:t>Федеральный закон от 30.12.2009 N 384-ФЗ</a:t>
            </a:r>
            <a:br>
              <a:rPr lang="ru-RU" sz="2400" dirty="0" smtClean="0">
                <a:solidFill>
                  <a:srgbClr val="17A3D5"/>
                </a:solidFill>
                <a:effectLst/>
                <a:latin typeface="Cambria" panose="02040503050406030204" pitchFamily="18" charset="0"/>
                <a:cs typeface="Times New Roman" pitchFamily="18" charset="0"/>
              </a:rPr>
            </a:br>
            <a:r>
              <a:rPr lang="ru-RU" sz="2000" dirty="0" smtClean="0">
                <a:solidFill>
                  <a:srgbClr val="17A3D5"/>
                </a:solidFill>
                <a:effectLst/>
                <a:latin typeface="Cambria" panose="02040503050406030204" pitchFamily="18" charset="0"/>
                <a:cs typeface="Times New Roman" pitchFamily="18" charset="0"/>
              </a:rPr>
              <a:t>(ред. от 02.07.2013)</a:t>
            </a:r>
            <a:r>
              <a:rPr lang="ru-RU" sz="2400" dirty="0" smtClean="0">
                <a:solidFill>
                  <a:srgbClr val="17A3D5"/>
                </a:solidFill>
                <a:effectLst/>
                <a:latin typeface="Cambria" panose="02040503050406030204" pitchFamily="18" charset="0"/>
                <a:cs typeface="Times New Roman" pitchFamily="18" charset="0"/>
              </a:rPr>
              <a:t/>
            </a:r>
            <a:br>
              <a:rPr lang="ru-RU" sz="2400" dirty="0" smtClean="0">
                <a:solidFill>
                  <a:srgbClr val="17A3D5"/>
                </a:solidFill>
                <a:effectLst/>
                <a:latin typeface="Cambria" panose="02040503050406030204" pitchFamily="18" charset="0"/>
                <a:cs typeface="Times New Roman" pitchFamily="18" charset="0"/>
              </a:rPr>
            </a:br>
            <a:r>
              <a:rPr lang="ru-RU" sz="2400" dirty="0" smtClean="0">
                <a:solidFill>
                  <a:srgbClr val="17A3D5"/>
                </a:solidFill>
                <a:effectLst/>
                <a:latin typeface="Cambria" panose="02040503050406030204" pitchFamily="18" charset="0"/>
                <a:cs typeface="Times New Roman" pitchFamily="18" charset="0"/>
              </a:rPr>
              <a:t>"Технический регламент о безопасности зданий и сооружений"</a:t>
            </a:r>
            <a:endParaRPr lang="ru-RU" sz="2400" dirty="0">
              <a:latin typeface="Cambria" panose="02040503050406030204" pitchFamily="18" charset="0"/>
            </a:endParaRP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1475656" y="2420888"/>
            <a:ext cx="7077472" cy="3528392"/>
          </a:xfrm>
        </p:spPr>
        <p:txBody>
          <a:bodyPr>
            <a:normAutofit/>
          </a:bodyPr>
          <a:lstStyle/>
          <a:p>
            <a:pPr>
              <a:spcAft>
                <a:spcPts val="3500"/>
              </a:spcAft>
            </a:pPr>
            <a:r>
              <a:rPr lang="ru-RU" sz="2200" b="1" dirty="0" smtClean="0">
                <a:solidFill>
                  <a:srgbClr val="20AC63"/>
                </a:solidFill>
                <a:latin typeface="Times New Roman" pitchFamily="18" charset="0"/>
                <a:cs typeface="Times New Roman" pitchFamily="18" charset="0"/>
              </a:rPr>
              <a:t>Статья 32. </a:t>
            </a:r>
            <a:r>
              <a:rPr lang="ru-RU" sz="2200" dirty="0" smtClean="0">
                <a:latin typeface="Times New Roman" pitchFamily="18" charset="0"/>
                <a:cs typeface="Times New Roman" pitchFamily="18" charset="0"/>
              </a:rPr>
              <a:t>Требования к обеспечению охраны окружающей среды</a:t>
            </a:r>
          </a:p>
          <a:p>
            <a:pPr>
              <a:spcAft>
                <a:spcPts val="1000"/>
              </a:spcAft>
            </a:pPr>
            <a:r>
              <a:rPr lang="ru-RU" sz="2200" b="1" dirty="0" smtClean="0">
                <a:solidFill>
                  <a:srgbClr val="20AC63"/>
                </a:solidFill>
                <a:latin typeface="Times New Roman" pitchFamily="18" charset="0"/>
                <a:cs typeface="Times New Roman" pitchFamily="18" charset="0"/>
              </a:rPr>
              <a:t>Статья 33. </a:t>
            </a:r>
            <a:r>
              <a:rPr lang="ru-RU" sz="2200" dirty="0" smtClean="0">
                <a:latin typeface="Times New Roman" pitchFamily="18" charset="0"/>
                <a:cs typeface="Times New Roman" pitchFamily="18" charset="0"/>
              </a:rPr>
              <a:t>Требования к предупреждению действий, вводящих в заблуждение приобретателей</a:t>
            </a:r>
          </a:p>
          <a:p>
            <a:pPr>
              <a:buNone/>
            </a:pPr>
            <a:endParaRPr lang="ru-RU" sz="2000" dirty="0">
              <a:latin typeface="Times New Roman" pitchFamily="18" charset="0"/>
              <a:cs typeface="Times New Roman" pitchFamily="18" charset="0"/>
            </a:endParaRPr>
          </a:p>
        </p:txBody>
      </p:sp>
      <p:sp>
        <p:nvSpPr>
          <p:cNvPr id="3" name="Номер слайда 2"/>
          <p:cNvSpPr>
            <a:spLocks noGrp="1"/>
          </p:cNvSpPr>
          <p:nvPr>
            <p:ph type="sldNum" sz="quarter" idx="12"/>
          </p:nvPr>
        </p:nvSpPr>
        <p:spPr/>
        <p:txBody>
          <a:bodyPr/>
          <a:lstStyle/>
          <a:p>
            <a:fld id="{725C68B6-61C2-468F-89AB-4B9F7531AA68}" type="slidenum">
              <a:rPr lang="ru-RU" smtClean="0"/>
              <a:pPr/>
              <a:t>58</a:t>
            </a:fld>
            <a:endParaRPr lang="ru-RU" dirty="0"/>
          </a:p>
        </p:txBody>
      </p:sp>
      <p:sp>
        <p:nvSpPr>
          <p:cNvPr id="4" name="Заголовок 3"/>
          <p:cNvSpPr>
            <a:spLocks noGrp="1"/>
          </p:cNvSpPr>
          <p:nvPr>
            <p:ph type="title"/>
          </p:nvPr>
        </p:nvSpPr>
        <p:spPr/>
        <p:txBody>
          <a:bodyPr>
            <a:noAutofit/>
          </a:bodyPr>
          <a:lstStyle/>
          <a:p>
            <a:pPr algn="ctr"/>
            <a:r>
              <a:rPr lang="ru-RU" sz="2400" dirty="0" smtClean="0">
                <a:solidFill>
                  <a:srgbClr val="17A3D5"/>
                </a:solidFill>
                <a:effectLst/>
                <a:latin typeface="Cambria" panose="02040503050406030204" pitchFamily="18" charset="0"/>
                <a:cs typeface="Times New Roman" pitchFamily="18" charset="0"/>
              </a:rPr>
              <a:t>Федеральный закон от 30.12.2009 N 384-ФЗ</a:t>
            </a:r>
            <a:br>
              <a:rPr lang="ru-RU" sz="2400" dirty="0" smtClean="0">
                <a:solidFill>
                  <a:srgbClr val="17A3D5"/>
                </a:solidFill>
                <a:effectLst/>
                <a:latin typeface="Cambria" panose="02040503050406030204" pitchFamily="18" charset="0"/>
                <a:cs typeface="Times New Roman" pitchFamily="18" charset="0"/>
              </a:rPr>
            </a:br>
            <a:r>
              <a:rPr lang="ru-RU" sz="2000" dirty="0" smtClean="0">
                <a:solidFill>
                  <a:srgbClr val="17A3D5"/>
                </a:solidFill>
                <a:effectLst/>
                <a:latin typeface="Cambria" panose="02040503050406030204" pitchFamily="18" charset="0"/>
                <a:cs typeface="Times New Roman" pitchFamily="18" charset="0"/>
              </a:rPr>
              <a:t>(ред. от 02.07.2013)</a:t>
            </a:r>
            <a:r>
              <a:rPr lang="ru-RU" sz="2400" dirty="0" smtClean="0">
                <a:solidFill>
                  <a:srgbClr val="17A3D5"/>
                </a:solidFill>
                <a:effectLst/>
                <a:latin typeface="Cambria" panose="02040503050406030204" pitchFamily="18" charset="0"/>
                <a:cs typeface="Times New Roman" pitchFamily="18" charset="0"/>
              </a:rPr>
              <a:t/>
            </a:r>
            <a:br>
              <a:rPr lang="ru-RU" sz="2400" dirty="0" smtClean="0">
                <a:solidFill>
                  <a:srgbClr val="17A3D5"/>
                </a:solidFill>
                <a:effectLst/>
                <a:latin typeface="Cambria" panose="02040503050406030204" pitchFamily="18" charset="0"/>
                <a:cs typeface="Times New Roman" pitchFamily="18" charset="0"/>
              </a:rPr>
            </a:br>
            <a:r>
              <a:rPr lang="ru-RU" sz="2400" dirty="0" smtClean="0">
                <a:solidFill>
                  <a:srgbClr val="17A3D5"/>
                </a:solidFill>
                <a:effectLst/>
                <a:latin typeface="Cambria" panose="02040503050406030204" pitchFamily="18" charset="0"/>
                <a:cs typeface="Times New Roman" pitchFamily="18" charset="0"/>
              </a:rPr>
              <a:t>"Технический регламент о безопасности зданий и сооружений"</a:t>
            </a:r>
            <a:endParaRPr lang="ru-RU" sz="2400" dirty="0">
              <a:latin typeface="Cambria" panose="02040503050406030204" pitchFamily="18" charset="0"/>
            </a:endParaRP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1071538" y="1643050"/>
            <a:ext cx="7437512" cy="4370258"/>
          </a:xfrm>
        </p:spPr>
        <p:txBody>
          <a:bodyPr>
            <a:normAutofit lnSpcReduction="10000"/>
          </a:bodyPr>
          <a:lstStyle/>
          <a:p>
            <a:pPr algn="ctr">
              <a:spcAft>
                <a:spcPts val="2000"/>
              </a:spcAft>
              <a:buNone/>
            </a:pPr>
            <a:r>
              <a:rPr lang="ru-RU" sz="2200" b="1" dirty="0" smtClean="0">
                <a:solidFill>
                  <a:srgbClr val="20AC63"/>
                </a:solidFill>
                <a:latin typeface="Times New Roman" pitchFamily="18" charset="0"/>
                <a:cs typeface="Times New Roman" pitchFamily="18" charset="0"/>
              </a:rPr>
              <a:t>Глава 3</a:t>
            </a:r>
          </a:p>
          <a:p>
            <a:pPr algn="ctr">
              <a:spcAft>
                <a:spcPts val="2000"/>
              </a:spcAft>
              <a:buNone/>
            </a:pPr>
            <a:r>
              <a:rPr lang="ru-RU" sz="2200" b="1" dirty="0" smtClean="0">
                <a:solidFill>
                  <a:srgbClr val="20AC63"/>
                </a:solidFill>
                <a:latin typeface="Times New Roman" pitchFamily="18" charset="0"/>
                <a:cs typeface="Times New Roman" pitchFamily="18" charset="0"/>
              </a:rPr>
              <a:t>Статья 33. Требования к предупреждению действий, вводящих в заблуждение приобретателей</a:t>
            </a:r>
            <a:endParaRPr lang="ru-RU" sz="2200" b="1" dirty="0" smtClean="0">
              <a:solidFill>
                <a:srgbClr val="20AC63"/>
              </a:solidFill>
            </a:endParaRPr>
          </a:p>
          <a:p>
            <a:pPr algn="ctr">
              <a:spcAft>
                <a:spcPts val="1000"/>
              </a:spcAft>
              <a:buNone/>
            </a:pPr>
            <a:r>
              <a:rPr lang="ru-RU" sz="2000" dirty="0" smtClean="0">
                <a:latin typeface="Times New Roman" pitchFamily="18" charset="0"/>
                <a:cs typeface="Times New Roman" pitchFamily="18" charset="0"/>
              </a:rPr>
              <a:t>Проектная документация должна содержать:</a:t>
            </a:r>
          </a:p>
          <a:p>
            <a:pPr>
              <a:spcAft>
                <a:spcPts val="1000"/>
              </a:spcAft>
              <a:buFont typeface="Wingdings" pitchFamily="2" charset="2"/>
              <a:buChar char="ü"/>
            </a:pPr>
            <a:r>
              <a:rPr lang="ru-RU" sz="2000" dirty="0" smtClean="0">
                <a:latin typeface="Times New Roman" pitchFamily="18" charset="0"/>
                <a:cs typeface="Times New Roman" pitchFamily="18" charset="0"/>
              </a:rPr>
              <a:t>идентификационные признаки здания или сооружения в соответствии с частью 1 настоящего Федерального закона;</a:t>
            </a:r>
          </a:p>
          <a:p>
            <a:pPr>
              <a:spcAft>
                <a:spcPts val="1000"/>
              </a:spcAft>
              <a:buFont typeface="Wingdings" pitchFamily="2" charset="2"/>
              <a:buChar char="ü"/>
            </a:pPr>
            <a:r>
              <a:rPr lang="ru-RU" sz="2000" dirty="0" smtClean="0">
                <a:latin typeface="Times New Roman" pitchFamily="18" charset="0"/>
                <a:cs typeface="Times New Roman" pitchFamily="18" charset="0"/>
              </a:rPr>
              <a:t>срок эксплуатации здания или сооружения и их частей;</a:t>
            </a:r>
          </a:p>
          <a:p>
            <a:pPr>
              <a:spcAft>
                <a:spcPts val="1000"/>
              </a:spcAft>
              <a:buFont typeface="Wingdings" pitchFamily="2" charset="2"/>
              <a:buChar char="ü"/>
            </a:pPr>
            <a:r>
              <a:rPr lang="ru-RU" sz="2000" dirty="0" smtClean="0">
                <a:latin typeface="Times New Roman" pitchFamily="18" charset="0"/>
                <a:cs typeface="Times New Roman" pitchFamily="18" charset="0"/>
              </a:rPr>
              <a:t>показатели энергетической эффективности здания или сооружения;</a:t>
            </a:r>
          </a:p>
          <a:p>
            <a:pPr>
              <a:buFont typeface="Wingdings" pitchFamily="2" charset="2"/>
              <a:buChar char="ü"/>
            </a:pPr>
            <a:r>
              <a:rPr lang="ru-RU" sz="2000" dirty="0" smtClean="0">
                <a:latin typeface="Times New Roman" pitchFamily="18" charset="0"/>
                <a:cs typeface="Times New Roman" pitchFamily="18" charset="0"/>
              </a:rPr>
              <a:t> степень огнестойкости здания или сооружения</a:t>
            </a:r>
          </a:p>
          <a:p>
            <a:pPr>
              <a:buNone/>
            </a:pPr>
            <a:endParaRPr lang="ru-RU" sz="2000" dirty="0">
              <a:latin typeface="Times New Roman" pitchFamily="18" charset="0"/>
              <a:cs typeface="Times New Roman" pitchFamily="18" charset="0"/>
            </a:endParaRPr>
          </a:p>
        </p:txBody>
      </p:sp>
      <p:sp>
        <p:nvSpPr>
          <p:cNvPr id="3" name="Номер слайда 2"/>
          <p:cNvSpPr>
            <a:spLocks noGrp="1"/>
          </p:cNvSpPr>
          <p:nvPr>
            <p:ph type="sldNum" sz="quarter" idx="12"/>
          </p:nvPr>
        </p:nvSpPr>
        <p:spPr/>
        <p:txBody>
          <a:bodyPr/>
          <a:lstStyle/>
          <a:p>
            <a:fld id="{725C68B6-61C2-468F-89AB-4B9F7531AA68}" type="slidenum">
              <a:rPr lang="ru-RU" smtClean="0"/>
              <a:pPr/>
              <a:t>59</a:t>
            </a:fld>
            <a:endParaRPr lang="ru-RU" dirty="0"/>
          </a:p>
        </p:txBody>
      </p:sp>
      <p:sp>
        <p:nvSpPr>
          <p:cNvPr id="4" name="Заголовок 3"/>
          <p:cNvSpPr>
            <a:spLocks noGrp="1"/>
          </p:cNvSpPr>
          <p:nvPr>
            <p:ph type="title"/>
          </p:nvPr>
        </p:nvSpPr>
        <p:spPr/>
        <p:txBody>
          <a:bodyPr>
            <a:noAutofit/>
          </a:bodyPr>
          <a:lstStyle/>
          <a:p>
            <a:pPr algn="ctr"/>
            <a:r>
              <a:rPr lang="ru-RU" sz="2400" dirty="0" smtClean="0">
                <a:solidFill>
                  <a:srgbClr val="17A3D5"/>
                </a:solidFill>
                <a:effectLst/>
                <a:latin typeface="Cambria" panose="02040503050406030204" pitchFamily="18" charset="0"/>
                <a:cs typeface="Times New Roman" pitchFamily="18" charset="0"/>
              </a:rPr>
              <a:t>Федеральный закон от 30.12.2009 N 384-ФЗ</a:t>
            </a:r>
            <a:br>
              <a:rPr lang="ru-RU" sz="2400" dirty="0" smtClean="0">
                <a:solidFill>
                  <a:srgbClr val="17A3D5"/>
                </a:solidFill>
                <a:effectLst/>
                <a:latin typeface="Cambria" panose="02040503050406030204" pitchFamily="18" charset="0"/>
                <a:cs typeface="Times New Roman" pitchFamily="18" charset="0"/>
              </a:rPr>
            </a:br>
            <a:r>
              <a:rPr lang="ru-RU" sz="2000" dirty="0" smtClean="0">
                <a:solidFill>
                  <a:srgbClr val="17A3D5"/>
                </a:solidFill>
                <a:effectLst/>
                <a:latin typeface="Cambria" panose="02040503050406030204" pitchFamily="18" charset="0"/>
                <a:cs typeface="Times New Roman" pitchFamily="18" charset="0"/>
              </a:rPr>
              <a:t>(ред. от 02.07.2013)</a:t>
            </a:r>
            <a:r>
              <a:rPr lang="ru-RU" sz="2400" dirty="0" smtClean="0">
                <a:solidFill>
                  <a:srgbClr val="17A3D5"/>
                </a:solidFill>
                <a:effectLst/>
                <a:latin typeface="Cambria" panose="02040503050406030204" pitchFamily="18" charset="0"/>
                <a:cs typeface="Times New Roman" pitchFamily="18" charset="0"/>
              </a:rPr>
              <a:t/>
            </a:r>
            <a:br>
              <a:rPr lang="ru-RU" sz="2400" dirty="0" smtClean="0">
                <a:solidFill>
                  <a:srgbClr val="17A3D5"/>
                </a:solidFill>
                <a:effectLst/>
                <a:latin typeface="Cambria" panose="02040503050406030204" pitchFamily="18" charset="0"/>
                <a:cs typeface="Times New Roman" pitchFamily="18" charset="0"/>
              </a:rPr>
            </a:br>
            <a:r>
              <a:rPr lang="ru-RU" sz="2400" dirty="0" smtClean="0">
                <a:solidFill>
                  <a:srgbClr val="17A3D5"/>
                </a:solidFill>
                <a:effectLst/>
                <a:latin typeface="Cambria" panose="02040503050406030204" pitchFamily="18" charset="0"/>
                <a:cs typeface="Times New Roman" pitchFamily="18" charset="0"/>
              </a:rPr>
              <a:t>"Технический регламент о безопасности зданий и сооружений"</a:t>
            </a:r>
            <a:endParaRPr lang="ru-RU" sz="2400" dirty="0">
              <a:latin typeface="Cambria" panose="02040503050406030204"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611560" y="1700808"/>
            <a:ext cx="8229600" cy="4608512"/>
          </a:xfrm>
        </p:spPr>
        <p:txBody>
          <a:bodyPr>
            <a:normAutofit/>
          </a:bodyPr>
          <a:lstStyle/>
          <a:p>
            <a:endParaRPr lang="ru-RU" dirty="0"/>
          </a:p>
          <a:p>
            <a:r>
              <a:rPr lang="ru-RU" sz="2400" dirty="0">
                <a:latin typeface="Times New Roman" panose="02020603050405020304" pitchFamily="18" charset="0"/>
                <a:cs typeface="Times New Roman" panose="02020603050405020304" pitchFamily="18" charset="0"/>
              </a:rPr>
              <a:t>    </a:t>
            </a:r>
            <a:r>
              <a:rPr lang="ru-RU" sz="2800" i="1" dirty="0">
                <a:latin typeface="Times New Roman" panose="02020603050405020304" pitchFamily="18" charset="0"/>
                <a:cs typeface="Times New Roman" panose="02020603050405020304" pitchFamily="18" charset="0"/>
              </a:rPr>
              <a:t>Техническое обслуживание зданий, сооружений.</a:t>
            </a:r>
          </a:p>
          <a:p>
            <a:r>
              <a:rPr lang="ru-RU" sz="2800" i="1" dirty="0">
                <a:latin typeface="Times New Roman" panose="02020603050405020304" pitchFamily="18" charset="0"/>
                <a:cs typeface="Times New Roman" panose="02020603050405020304" pitchFamily="18" charset="0"/>
              </a:rPr>
              <a:t>    Эксплуатационный контроль зданий, сооружений.</a:t>
            </a:r>
          </a:p>
          <a:p>
            <a:r>
              <a:rPr lang="ru-RU" sz="2800" i="1" dirty="0">
                <a:latin typeface="Times New Roman" panose="02020603050405020304" pitchFamily="18" charset="0"/>
                <a:cs typeface="Times New Roman" panose="02020603050405020304" pitchFamily="18" charset="0"/>
              </a:rPr>
              <a:t>    Текущий ремонт зданий, сооружений.</a:t>
            </a:r>
          </a:p>
          <a:p>
            <a:endParaRPr lang="ru-RU" dirty="0"/>
          </a:p>
        </p:txBody>
      </p:sp>
      <p:sp>
        <p:nvSpPr>
          <p:cNvPr id="3" name="Номер слайда 2"/>
          <p:cNvSpPr>
            <a:spLocks noGrp="1"/>
          </p:cNvSpPr>
          <p:nvPr>
            <p:ph type="sldNum" sz="quarter" idx="12"/>
          </p:nvPr>
        </p:nvSpPr>
        <p:spPr/>
        <p:txBody>
          <a:bodyPr/>
          <a:lstStyle/>
          <a:p>
            <a:fld id="{725C68B6-61C2-468F-89AB-4B9F7531AA68}" type="slidenum">
              <a:rPr lang="ru-RU" smtClean="0"/>
              <a:pPr/>
              <a:t>6</a:t>
            </a:fld>
            <a:endParaRPr lang="ru-RU" dirty="0"/>
          </a:p>
        </p:txBody>
      </p:sp>
      <p:sp>
        <p:nvSpPr>
          <p:cNvPr id="4" name="Заголовок 3"/>
          <p:cNvSpPr>
            <a:spLocks noGrp="1"/>
          </p:cNvSpPr>
          <p:nvPr>
            <p:ph type="title"/>
          </p:nvPr>
        </p:nvSpPr>
        <p:spPr>
          <a:xfrm>
            <a:off x="467544" y="116632"/>
            <a:ext cx="8229600" cy="1282154"/>
          </a:xfrm>
        </p:spPr>
        <p:txBody>
          <a:bodyPr>
            <a:noAutofit/>
          </a:bodyPr>
          <a:lstStyle/>
          <a:p>
            <a:pPr algn="ctr"/>
            <a:r>
              <a:rPr lang="ru-RU" sz="2800" dirty="0">
                <a:solidFill>
                  <a:srgbClr val="17A3D5"/>
                </a:solidFill>
                <a:effectLst/>
                <a:latin typeface="Cambria" panose="02040503050406030204" pitchFamily="18" charset="0"/>
              </a:rPr>
              <a:t>В целях обеспечения безопасности зданий, сооружений в процессе их эксплуатации должны обеспечиваться</a:t>
            </a: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785786" y="2214554"/>
            <a:ext cx="7653536" cy="3195736"/>
          </a:xfrm>
        </p:spPr>
        <p:txBody>
          <a:bodyPr>
            <a:normAutofit/>
          </a:bodyPr>
          <a:lstStyle/>
          <a:p>
            <a:pPr algn="ctr">
              <a:spcAft>
                <a:spcPts val="1000"/>
              </a:spcAft>
              <a:buNone/>
            </a:pPr>
            <a:r>
              <a:rPr lang="ru-RU" sz="2400" b="1" dirty="0" smtClean="0">
                <a:solidFill>
                  <a:srgbClr val="20AC63"/>
                </a:solidFill>
                <a:latin typeface="Times New Roman" pitchFamily="18" charset="0"/>
                <a:cs typeface="Times New Roman" pitchFamily="18" charset="0"/>
              </a:rPr>
              <a:t>Глава 4</a:t>
            </a:r>
          </a:p>
          <a:p>
            <a:pPr algn="ctr">
              <a:spcAft>
                <a:spcPts val="2000"/>
              </a:spcAft>
              <a:buNone/>
            </a:pPr>
            <a:r>
              <a:rPr lang="ru-RU" sz="2400" b="1" dirty="0" smtClean="0">
                <a:solidFill>
                  <a:srgbClr val="20AC63"/>
                </a:solidFill>
                <a:latin typeface="Times New Roman" pitchFamily="18" charset="0"/>
                <a:cs typeface="Times New Roman" pitchFamily="18" charset="0"/>
              </a:rPr>
              <a:t>Обеспечение безопасности зданий и сооружений в процессе строительства, реконструкции, капитального и текущего ремонта</a:t>
            </a:r>
          </a:p>
          <a:p>
            <a:pPr>
              <a:buNone/>
            </a:pPr>
            <a:endParaRPr lang="ru-RU" sz="2400" dirty="0" smtClean="0"/>
          </a:p>
          <a:p>
            <a:pPr algn="ctr">
              <a:buNone/>
            </a:pPr>
            <a:endParaRPr lang="ru-RU" sz="2400" dirty="0" smtClean="0"/>
          </a:p>
          <a:p>
            <a:pPr algn="ctr">
              <a:buNone/>
            </a:pPr>
            <a:endParaRPr lang="ru-RU" sz="2200" b="1" i="1" dirty="0">
              <a:solidFill>
                <a:srgbClr val="20AC63"/>
              </a:solidFill>
              <a:latin typeface="Times New Roman" pitchFamily="18" charset="0"/>
              <a:cs typeface="Times New Roman" pitchFamily="18" charset="0"/>
            </a:endParaRPr>
          </a:p>
        </p:txBody>
      </p:sp>
      <p:sp>
        <p:nvSpPr>
          <p:cNvPr id="3" name="Номер слайда 2"/>
          <p:cNvSpPr>
            <a:spLocks noGrp="1"/>
          </p:cNvSpPr>
          <p:nvPr>
            <p:ph type="sldNum" sz="quarter" idx="12"/>
          </p:nvPr>
        </p:nvSpPr>
        <p:spPr/>
        <p:txBody>
          <a:bodyPr/>
          <a:lstStyle/>
          <a:p>
            <a:fld id="{725C68B6-61C2-468F-89AB-4B9F7531AA68}" type="slidenum">
              <a:rPr lang="ru-RU" smtClean="0"/>
              <a:pPr/>
              <a:t>60</a:t>
            </a:fld>
            <a:endParaRPr lang="ru-RU" dirty="0"/>
          </a:p>
        </p:txBody>
      </p:sp>
      <p:sp>
        <p:nvSpPr>
          <p:cNvPr id="4" name="Заголовок 3"/>
          <p:cNvSpPr>
            <a:spLocks noGrp="1"/>
          </p:cNvSpPr>
          <p:nvPr>
            <p:ph type="title"/>
          </p:nvPr>
        </p:nvSpPr>
        <p:spPr/>
        <p:txBody>
          <a:bodyPr>
            <a:noAutofit/>
          </a:bodyPr>
          <a:lstStyle/>
          <a:p>
            <a:pPr algn="ctr"/>
            <a:r>
              <a:rPr lang="ru-RU" sz="2400" dirty="0" smtClean="0">
                <a:solidFill>
                  <a:srgbClr val="17A3D5"/>
                </a:solidFill>
                <a:effectLst/>
                <a:latin typeface="Cambria" panose="02040503050406030204" pitchFamily="18" charset="0"/>
                <a:cs typeface="Times New Roman" pitchFamily="18" charset="0"/>
              </a:rPr>
              <a:t>Федеральный закон от 30.12.2009 N 384-ФЗ</a:t>
            </a:r>
            <a:br>
              <a:rPr lang="ru-RU" sz="2400" dirty="0" smtClean="0">
                <a:solidFill>
                  <a:srgbClr val="17A3D5"/>
                </a:solidFill>
                <a:effectLst/>
                <a:latin typeface="Cambria" panose="02040503050406030204" pitchFamily="18" charset="0"/>
                <a:cs typeface="Times New Roman" pitchFamily="18" charset="0"/>
              </a:rPr>
            </a:br>
            <a:r>
              <a:rPr lang="ru-RU" sz="2000" dirty="0" smtClean="0">
                <a:solidFill>
                  <a:srgbClr val="17A3D5"/>
                </a:solidFill>
                <a:effectLst/>
                <a:latin typeface="Cambria" panose="02040503050406030204" pitchFamily="18" charset="0"/>
                <a:cs typeface="Times New Roman" pitchFamily="18" charset="0"/>
              </a:rPr>
              <a:t>(ред. от 02.07.2013)</a:t>
            </a:r>
            <a:r>
              <a:rPr lang="ru-RU" sz="2400" dirty="0" smtClean="0">
                <a:solidFill>
                  <a:srgbClr val="17A3D5"/>
                </a:solidFill>
                <a:effectLst/>
                <a:latin typeface="Cambria" panose="02040503050406030204" pitchFamily="18" charset="0"/>
                <a:cs typeface="Times New Roman" pitchFamily="18" charset="0"/>
              </a:rPr>
              <a:t/>
            </a:r>
            <a:br>
              <a:rPr lang="ru-RU" sz="2400" dirty="0" smtClean="0">
                <a:solidFill>
                  <a:srgbClr val="17A3D5"/>
                </a:solidFill>
                <a:effectLst/>
                <a:latin typeface="Cambria" panose="02040503050406030204" pitchFamily="18" charset="0"/>
                <a:cs typeface="Times New Roman" pitchFamily="18" charset="0"/>
              </a:rPr>
            </a:br>
            <a:r>
              <a:rPr lang="ru-RU" sz="2400" dirty="0" smtClean="0">
                <a:solidFill>
                  <a:srgbClr val="17A3D5"/>
                </a:solidFill>
                <a:effectLst/>
                <a:latin typeface="Cambria" panose="02040503050406030204" pitchFamily="18" charset="0"/>
                <a:cs typeface="Times New Roman" pitchFamily="18" charset="0"/>
              </a:rPr>
              <a:t>"Технический регламент о безопасности зданий и сооружений"</a:t>
            </a:r>
            <a:endParaRPr lang="ru-RU" sz="2400" dirty="0">
              <a:latin typeface="Cambria" panose="02040503050406030204" pitchFamily="18" charset="0"/>
            </a:endParaRP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899592" y="2132856"/>
            <a:ext cx="7653536" cy="3195736"/>
          </a:xfrm>
        </p:spPr>
        <p:txBody>
          <a:bodyPr>
            <a:normAutofit/>
          </a:bodyPr>
          <a:lstStyle/>
          <a:p>
            <a:pPr algn="ctr">
              <a:spcAft>
                <a:spcPts val="3000"/>
              </a:spcAft>
              <a:buNone/>
            </a:pPr>
            <a:r>
              <a:rPr lang="ru-RU" sz="2200" b="1" dirty="0" smtClean="0">
                <a:solidFill>
                  <a:srgbClr val="20AC63"/>
                </a:solidFill>
                <a:latin typeface="Times New Roman" pitchFamily="18" charset="0"/>
                <a:cs typeface="Times New Roman" pitchFamily="18" charset="0"/>
              </a:rPr>
              <a:t>Обеспечение безопасности зданий и сооружений в процессе строительства, реконструкции, капитального и текущего ремонта</a:t>
            </a:r>
          </a:p>
          <a:p>
            <a:pPr>
              <a:lnSpc>
                <a:spcPct val="120000"/>
              </a:lnSpc>
              <a:spcAft>
                <a:spcPts val="1000"/>
              </a:spcAft>
              <a:buNone/>
            </a:pPr>
            <a:r>
              <a:rPr lang="ru-RU" sz="2200" b="1" i="1" dirty="0" smtClean="0">
                <a:solidFill>
                  <a:srgbClr val="20AC63"/>
                </a:solidFill>
                <a:latin typeface="Times New Roman" pitchFamily="18" charset="0"/>
                <a:cs typeface="Times New Roman" pitchFamily="18" charset="0"/>
              </a:rPr>
              <a:t>   Статья 34</a:t>
            </a:r>
            <a:r>
              <a:rPr lang="ru-RU" sz="2200" b="1" i="1" dirty="0" smtClean="0">
                <a:solidFill>
                  <a:srgbClr val="40BE0E"/>
                </a:solidFill>
                <a:latin typeface="Times New Roman" pitchFamily="18" charset="0"/>
                <a:cs typeface="Times New Roman" pitchFamily="18" charset="0"/>
              </a:rPr>
              <a:t>. </a:t>
            </a:r>
            <a:r>
              <a:rPr lang="ru-RU" sz="2200" dirty="0" smtClean="0">
                <a:latin typeface="Times New Roman" pitchFamily="18" charset="0"/>
                <a:cs typeface="Times New Roman" pitchFamily="18" charset="0"/>
              </a:rPr>
              <a:t>Требования к строительным материалам и изделиям, применяемым в процессе строительства зданий и сооружений</a:t>
            </a:r>
          </a:p>
          <a:p>
            <a:pPr>
              <a:buNone/>
            </a:pPr>
            <a:endParaRPr lang="ru-RU" sz="2400" dirty="0" smtClean="0"/>
          </a:p>
          <a:p>
            <a:pPr algn="ctr">
              <a:buNone/>
            </a:pPr>
            <a:endParaRPr lang="ru-RU" sz="2400" dirty="0" smtClean="0"/>
          </a:p>
          <a:p>
            <a:pPr algn="ctr">
              <a:buNone/>
            </a:pPr>
            <a:endParaRPr lang="ru-RU" sz="2200" b="1" i="1" dirty="0">
              <a:solidFill>
                <a:srgbClr val="20AC63"/>
              </a:solidFill>
              <a:latin typeface="Times New Roman" pitchFamily="18" charset="0"/>
              <a:cs typeface="Times New Roman" pitchFamily="18" charset="0"/>
            </a:endParaRPr>
          </a:p>
        </p:txBody>
      </p:sp>
      <p:sp>
        <p:nvSpPr>
          <p:cNvPr id="3" name="Номер слайда 2"/>
          <p:cNvSpPr>
            <a:spLocks noGrp="1"/>
          </p:cNvSpPr>
          <p:nvPr>
            <p:ph type="sldNum" sz="quarter" idx="12"/>
          </p:nvPr>
        </p:nvSpPr>
        <p:spPr/>
        <p:txBody>
          <a:bodyPr/>
          <a:lstStyle/>
          <a:p>
            <a:fld id="{725C68B6-61C2-468F-89AB-4B9F7531AA68}" type="slidenum">
              <a:rPr lang="ru-RU" smtClean="0"/>
              <a:pPr/>
              <a:t>61</a:t>
            </a:fld>
            <a:endParaRPr lang="ru-RU" dirty="0"/>
          </a:p>
        </p:txBody>
      </p:sp>
      <p:sp>
        <p:nvSpPr>
          <p:cNvPr id="4" name="Заголовок 3"/>
          <p:cNvSpPr>
            <a:spLocks noGrp="1"/>
          </p:cNvSpPr>
          <p:nvPr>
            <p:ph type="title"/>
          </p:nvPr>
        </p:nvSpPr>
        <p:spPr/>
        <p:txBody>
          <a:bodyPr>
            <a:noAutofit/>
          </a:bodyPr>
          <a:lstStyle/>
          <a:p>
            <a:pPr algn="ctr"/>
            <a:r>
              <a:rPr lang="ru-RU" sz="2400" dirty="0" smtClean="0">
                <a:solidFill>
                  <a:srgbClr val="17A3D5"/>
                </a:solidFill>
                <a:effectLst/>
                <a:latin typeface="Cambria" panose="02040503050406030204" pitchFamily="18" charset="0"/>
                <a:cs typeface="Times New Roman" pitchFamily="18" charset="0"/>
              </a:rPr>
              <a:t>Федеральный закон от 30.12.2009 N 384-ФЗ</a:t>
            </a:r>
            <a:br>
              <a:rPr lang="ru-RU" sz="2400" dirty="0" smtClean="0">
                <a:solidFill>
                  <a:srgbClr val="17A3D5"/>
                </a:solidFill>
                <a:effectLst/>
                <a:latin typeface="Cambria" panose="02040503050406030204" pitchFamily="18" charset="0"/>
                <a:cs typeface="Times New Roman" pitchFamily="18" charset="0"/>
              </a:rPr>
            </a:br>
            <a:r>
              <a:rPr lang="ru-RU" sz="2000" dirty="0" smtClean="0">
                <a:solidFill>
                  <a:srgbClr val="17A3D5"/>
                </a:solidFill>
                <a:effectLst/>
                <a:latin typeface="Cambria" panose="02040503050406030204" pitchFamily="18" charset="0"/>
                <a:cs typeface="Times New Roman" pitchFamily="18" charset="0"/>
              </a:rPr>
              <a:t>(ред. от 02.07.2013)</a:t>
            </a:r>
            <a:r>
              <a:rPr lang="ru-RU" sz="2400" dirty="0" smtClean="0">
                <a:solidFill>
                  <a:srgbClr val="17A3D5"/>
                </a:solidFill>
                <a:effectLst/>
                <a:latin typeface="Cambria" panose="02040503050406030204" pitchFamily="18" charset="0"/>
                <a:cs typeface="Times New Roman" pitchFamily="18" charset="0"/>
              </a:rPr>
              <a:t/>
            </a:r>
            <a:br>
              <a:rPr lang="ru-RU" sz="2400" dirty="0" smtClean="0">
                <a:solidFill>
                  <a:srgbClr val="17A3D5"/>
                </a:solidFill>
                <a:effectLst/>
                <a:latin typeface="Cambria" panose="02040503050406030204" pitchFamily="18" charset="0"/>
                <a:cs typeface="Times New Roman" pitchFamily="18" charset="0"/>
              </a:rPr>
            </a:br>
            <a:r>
              <a:rPr lang="ru-RU" sz="2400" dirty="0" smtClean="0">
                <a:solidFill>
                  <a:srgbClr val="17A3D5"/>
                </a:solidFill>
                <a:effectLst/>
                <a:latin typeface="Cambria" panose="02040503050406030204" pitchFamily="18" charset="0"/>
                <a:cs typeface="Times New Roman" pitchFamily="18" charset="0"/>
              </a:rPr>
              <a:t>"Технический регламент о безопасности зданий и сооружений"</a:t>
            </a:r>
            <a:endParaRPr lang="ru-RU" sz="2400" dirty="0">
              <a:latin typeface="Cambria" panose="02040503050406030204" pitchFamily="18" charset="0"/>
            </a:endParaRP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467544" y="1844824"/>
            <a:ext cx="8229600" cy="4608512"/>
          </a:xfrm>
        </p:spPr>
        <p:txBody>
          <a:bodyPr>
            <a:normAutofit/>
          </a:bodyPr>
          <a:lstStyle/>
          <a:p>
            <a:pPr algn="ctr">
              <a:spcAft>
                <a:spcPts val="1500"/>
              </a:spcAft>
              <a:buNone/>
            </a:pPr>
            <a:r>
              <a:rPr lang="ru-RU" sz="2200" b="1" dirty="0" smtClean="0">
                <a:solidFill>
                  <a:srgbClr val="20AC63"/>
                </a:solidFill>
                <a:latin typeface="Times New Roman" pitchFamily="18" charset="0"/>
                <a:cs typeface="Times New Roman" pitchFamily="18" charset="0"/>
              </a:rPr>
              <a:t>Обеспечение безопасности зданий и сооружений в процессе строительства, реконструкции, капитального и текущего ремонта</a:t>
            </a:r>
          </a:p>
          <a:p>
            <a:pPr>
              <a:spcAft>
                <a:spcPts val="1000"/>
              </a:spcAft>
              <a:buNone/>
            </a:pPr>
            <a:r>
              <a:rPr lang="ru-RU" sz="2200" b="1" i="1" dirty="0" smtClean="0">
                <a:solidFill>
                  <a:srgbClr val="20AC63"/>
                </a:solidFill>
                <a:latin typeface="Times New Roman" pitchFamily="18" charset="0"/>
                <a:cs typeface="Times New Roman" pitchFamily="18" charset="0"/>
              </a:rPr>
              <a:t>   Статья 35</a:t>
            </a:r>
            <a:r>
              <a:rPr lang="ru-RU" sz="2200" b="1" i="1" dirty="0" smtClean="0">
                <a:solidFill>
                  <a:srgbClr val="40BE0E"/>
                </a:solidFill>
                <a:latin typeface="Times New Roman" pitchFamily="18" charset="0"/>
                <a:cs typeface="Times New Roman" pitchFamily="18" charset="0"/>
              </a:rPr>
              <a:t>. </a:t>
            </a:r>
            <a:r>
              <a:rPr lang="ru-RU" sz="2200" dirty="0" smtClean="0">
                <a:latin typeface="Times New Roman" pitchFamily="18" charset="0"/>
                <a:cs typeface="Times New Roman" pitchFamily="18" charset="0"/>
              </a:rPr>
              <a:t>Требования к строительству зданий и сооружений, консервации объекта, строительство которого не завершено</a:t>
            </a:r>
          </a:p>
          <a:p>
            <a:pPr algn="r">
              <a:spcAft>
                <a:spcPts val="1000"/>
              </a:spcAft>
              <a:buNone/>
            </a:pPr>
            <a:r>
              <a:rPr lang="ru-RU" sz="2200" i="1" dirty="0" smtClean="0">
                <a:latin typeface="Times New Roman" pitchFamily="18" charset="0"/>
                <a:cs typeface="Times New Roman" pitchFamily="18" charset="0"/>
              </a:rPr>
              <a:t>Негативное воздействие на окружающую среду должно быть минимальным</a:t>
            </a:r>
            <a:r>
              <a:rPr lang="ru-RU" sz="2200" b="1" i="1" dirty="0" smtClean="0">
                <a:solidFill>
                  <a:srgbClr val="C00000"/>
                </a:solidFill>
                <a:latin typeface="Times New Roman" pitchFamily="18" charset="0"/>
                <a:cs typeface="Times New Roman" pitchFamily="18" charset="0"/>
              </a:rPr>
              <a:t> </a:t>
            </a:r>
            <a:r>
              <a:rPr lang="ru-RU" sz="2200" i="1" dirty="0" smtClean="0">
                <a:latin typeface="Times New Roman" pitchFamily="18" charset="0"/>
                <a:cs typeface="Times New Roman" pitchFamily="18" charset="0"/>
              </a:rPr>
              <a:t>и не должна возникать угроза для жизни и здоровья граждан, имущества физических или юридических лиц, государственного или муниципального имущества, жизни и здоровья животных и растений</a:t>
            </a:r>
          </a:p>
          <a:p>
            <a:pPr>
              <a:buNone/>
            </a:pPr>
            <a:endParaRPr lang="ru-RU" sz="2400" dirty="0" smtClean="0"/>
          </a:p>
          <a:p>
            <a:pPr algn="ctr">
              <a:buNone/>
            </a:pPr>
            <a:endParaRPr lang="ru-RU" sz="2400" dirty="0" smtClean="0"/>
          </a:p>
          <a:p>
            <a:pPr algn="ctr">
              <a:buNone/>
            </a:pPr>
            <a:endParaRPr lang="ru-RU" sz="2200" b="1" i="1" dirty="0">
              <a:solidFill>
                <a:srgbClr val="20AC63"/>
              </a:solidFill>
              <a:latin typeface="Times New Roman" pitchFamily="18" charset="0"/>
              <a:cs typeface="Times New Roman" pitchFamily="18" charset="0"/>
            </a:endParaRPr>
          </a:p>
        </p:txBody>
      </p:sp>
      <p:sp>
        <p:nvSpPr>
          <p:cNvPr id="3" name="Номер слайда 2"/>
          <p:cNvSpPr>
            <a:spLocks noGrp="1"/>
          </p:cNvSpPr>
          <p:nvPr>
            <p:ph type="sldNum" sz="quarter" idx="12"/>
          </p:nvPr>
        </p:nvSpPr>
        <p:spPr/>
        <p:txBody>
          <a:bodyPr/>
          <a:lstStyle/>
          <a:p>
            <a:fld id="{725C68B6-61C2-468F-89AB-4B9F7531AA68}" type="slidenum">
              <a:rPr lang="ru-RU" smtClean="0"/>
              <a:pPr/>
              <a:t>62</a:t>
            </a:fld>
            <a:endParaRPr lang="ru-RU" dirty="0"/>
          </a:p>
        </p:txBody>
      </p:sp>
      <p:sp>
        <p:nvSpPr>
          <p:cNvPr id="4" name="Заголовок 3"/>
          <p:cNvSpPr>
            <a:spLocks noGrp="1"/>
          </p:cNvSpPr>
          <p:nvPr>
            <p:ph type="title"/>
          </p:nvPr>
        </p:nvSpPr>
        <p:spPr/>
        <p:txBody>
          <a:bodyPr>
            <a:noAutofit/>
          </a:bodyPr>
          <a:lstStyle/>
          <a:p>
            <a:pPr algn="ctr"/>
            <a:r>
              <a:rPr lang="ru-RU" sz="2400" dirty="0" smtClean="0">
                <a:solidFill>
                  <a:srgbClr val="17A3D5"/>
                </a:solidFill>
                <a:effectLst/>
                <a:latin typeface="Cambria" panose="02040503050406030204" pitchFamily="18" charset="0"/>
                <a:cs typeface="Times New Roman" pitchFamily="18" charset="0"/>
              </a:rPr>
              <a:t>Федеральный закон от 30.12.2009 N 384-ФЗ</a:t>
            </a:r>
            <a:br>
              <a:rPr lang="ru-RU" sz="2400" dirty="0" smtClean="0">
                <a:solidFill>
                  <a:srgbClr val="17A3D5"/>
                </a:solidFill>
                <a:effectLst/>
                <a:latin typeface="Cambria" panose="02040503050406030204" pitchFamily="18" charset="0"/>
                <a:cs typeface="Times New Roman" pitchFamily="18" charset="0"/>
              </a:rPr>
            </a:br>
            <a:r>
              <a:rPr lang="ru-RU" sz="2000" dirty="0" smtClean="0">
                <a:solidFill>
                  <a:srgbClr val="17A3D5"/>
                </a:solidFill>
                <a:effectLst/>
                <a:latin typeface="Cambria" panose="02040503050406030204" pitchFamily="18" charset="0"/>
                <a:cs typeface="Times New Roman" pitchFamily="18" charset="0"/>
              </a:rPr>
              <a:t>(ред. от 02.07.2013)</a:t>
            </a:r>
            <a:r>
              <a:rPr lang="ru-RU" sz="2400" dirty="0" smtClean="0">
                <a:solidFill>
                  <a:srgbClr val="17A3D5"/>
                </a:solidFill>
                <a:effectLst/>
                <a:latin typeface="Cambria" panose="02040503050406030204" pitchFamily="18" charset="0"/>
                <a:cs typeface="Times New Roman" pitchFamily="18" charset="0"/>
              </a:rPr>
              <a:t/>
            </a:r>
            <a:br>
              <a:rPr lang="ru-RU" sz="2400" dirty="0" smtClean="0">
                <a:solidFill>
                  <a:srgbClr val="17A3D5"/>
                </a:solidFill>
                <a:effectLst/>
                <a:latin typeface="Cambria" panose="02040503050406030204" pitchFamily="18" charset="0"/>
                <a:cs typeface="Times New Roman" pitchFamily="18" charset="0"/>
              </a:rPr>
            </a:br>
            <a:r>
              <a:rPr lang="ru-RU" sz="2400" dirty="0" smtClean="0">
                <a:solidFill>
                  <a:srgbClr val="17A3D5"/>
                </a:solidFill>
                <a:effectLst/>
                <a:latin typeface="Cambria" panose="02040503050406030204" pitchFamily="18" charset="0"/>
                <a:cs typeface="Times New Roman" pitchFamily="18" charset="0"/>
              </a:rPr>
              <a:t>"Технический регламент о безопасности зданий и сооружений"</a:t>
            </a:r>
            <a:endParaRPr lang="ru-RU" sz="2400" dirty="0">
              <a:latin typeface="Cambria" panose="02040503050406030204" pitchFamily="18" charset="0"/>
            </a:endParaRP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899592" y="2276872"/>
            <a:ext cx="7992888" cy="2088232"/>
          </a:xfrm>
        </p:spPr>
        <p:txBody>
          <a:bodyPr>
            <a:normAutofit/>
          </a:bodyPr>
          <a:lstStyle/>
          <a:p>
            <a:pPr algn="ctr">
              <a:spcAft>
                <a:spcPts val="1000"/>
              </a:spcAft>
              <a:buNone/>
            </a:pPr>
            <a:r>
              <a:rPr lang="ru-RU" sz="2400" b="1" dirty="0" smtClean="0">
                <a:solidFill>
                  <a:srgbClr val="20AC63"/>
                </a:solidFill>
                <a:latin typeface="Times New Roman" pitchFamily="18" charset="0"/>
                <a:cs typeface="Times New Roman" pitchFamily="18" charset="0"/>
              </a:rPr>
              <a:t>Глава 5</a:t>
            </a:r>
          </a:p>
          <a:p>
            <a:pPr algn="ctr">
              <a:spcAft>
                <a:spcPts val="1000"/>
              </a:spcAft>
              <a:buNone/>
            </a:pPr>
            <a:r>
              <a:rPr lang="ru-RU" sz="2400" b="1" dirty="0" smtClean="0">
                <a:solidFill>
                  <a:srgbClr val="20AC63"/>
                </a:solidFill>
                <a:latin typeface="Times New Roman" pitchFamily="18" charset="0"/>
                <a:cs typeface="Times New Roman" pitchFamily="18" charset="0"/>
              </a:rPr>
              <a:t>Обеспечение безопасности зданий и сооружений в процессе эксплуатации, при прекращении эксплуатации и в процессе сноса (демонтажа</a:t>
            </a:r>
            <a:r>
              <a:rPr lang="ru-RU" sz="2200" b="1" i="1" dirty="0" smtClean="0">
                <a:solidFill>
                  <a:srgbClr val="20AC63"/>
                </a:solidFill>
                <a:latin typeface="Times New Roman" pitchFamily="18" charset="0"/>
                <a:cs typeface="Times New Roman" pitchFamily="18" charset="0"/>
              </a:rPr>
              <a:t>)</a:t>
            </a:r>
          </a:p>
          <a:p>
            <a:pPr>
              <a:buNone/>
            </a:pPr>
            <a:endParaRPr lang="ru-RU" dirty="0"/>
          </a:p>
        </p:txBody>
      </p:sp>
      <p:sp>
        <p:nvSpPr>
          <p:cNvPr id="3" name="Номер слайда 2"/>
          <p:cNvSpPr>
            <a:spLocks noGrp="1"/>
          </p:cNvSpPr>
          <p:nvPr>
            <p:ph type="sldNum" sz="quarter" idx="12"/>
          </p:nvPr>
        </p:nvSpPr>
        <p:spPr/>
        <p:txBody>
          <a:bodyPr/>
          <a:lstStyle/>
          <a:p>
            <a:fld id="{725C68B6-61C2-468F-89AB-4B9F7531AA68}" type="slidenum">
              <a:rPr lang="ru-RU" smtClean="0"/>
              <a:pPr/>
              <a:t>63</a:t>
            </a:fld>
            <a:endParaRPr lang="ru-RU" dirty="0"/>
          </a:p>
        </p:txBody>
      </p:sp>
      <p:sp>
        <p:nvSpPr>
          <p:cNvPr id="4" name="Заголовок 3"/>
          <p:cNvSpPr>
            <a:spLocks noGrp="1"/>
          </p:cNvSpPr>
          <p:nvPr>
            <p:ph type="title"/>
          </p:nvPr>
        </p:nvSpPr>
        <p:spPr/>
        <p:txBody>
          <a:bodyPr>
            <a:noAutofit/>
          </a:bodyPr>
          <a:lstStyle/>
          <a:p>
            <a:pPr algn="ctr"/>
            <a:r>
              <a:rPr lang="ru-RU" sz="2400" dirty="0" smtClean="0">
                <a:solidFill>
                  <a:srgbClr val="17A3D5"/>
                </a:solidFill>
                <a:effectLst/>
                <a:latin typeface="Cambria" panose="02040503050406030204" pitchFamily="18" charset="0"/>
                <a:cs typeface="Times New Roman" pitchFamily="18" charset="0"/>
              </a:rPr>
              <a:t>Федеральный закон от 30.12.2009 N 384-ФЗ</a:t>
            </a:r>
            <a:br>
              <a:rPr lang="ru-RU" sz="2400" dirty="0" smtClean="0">
                <a:solidFill>
                  <a:srgbClr val="17A3D5"/>
                </a:solidFill>
                <a:effectLst/>
                <a:latin typeface="Cambria" panose="02040503050406030204" pitchFamily="18" charset="0"/>
                <a:cs typeface="Times New Roman" pitchFamily="18" charset="0"/>
              </a:rPr>
            </a:br>
            <a:r>
              <a:rPr lang="ru-RU" sz="2000" dirty="0" smtClean="0">
                <a:solidFill>
                  <a:srgbClr val="17A3D5"/>
                </a:solidFill>
                <a:effectLst/>
                <a:latin typeface="Cambria" panose="02040503050406030204" pitchFamily="18" charset="0"/>
                <a:cs typeface="Times New Roman" pitchFamily="18" charset="0"/>
              </a:rPr>
              <a:t>(ред. от 02.07.2013)</a:t>
            </a:r>
            <a:r>
              <a:rPr lang="ru-RU" sz="2400" dirty="0" smtClean="0">
                <a:solidFill>
                  <a:srgbClr val="17A3D5"/>
                </a:solidFill>
                <a:effectLst/>
                <a:latin typeface="Cambria" panose="02040503050406030204" pitchFamily="18" charset="0"/>
                <a:cs typeface="Times New Roman" pitchFamily="18" charset="0"/>
              </a:rPr>
              <a:t/>
            </a:r>
            <a:br>
              <a:rPr lang="ru-RU" sz="2400" dirty="0" smtClean="0">
                <a:solidFill>
                  <a:srgbClr val="17A3D5"/>
                </a:solidFill>
                <a:effectLst/>
                <a:latin typeface="Cambria" panose="02040503050406030204" pitchFamily="18" charset="0"/>
                <a:cs typeface="Times New Roman" pitchFamily="18" charset="0"/>
              </a:rPr>
            </a:br>
            <a:r>
              <a:rPr lang="ru-RU" sz="2400" dirty="0" smtClean="0">
                <a:solidFill>
                  <a:srgbClr val="17A3D5"/>
                </a:solidFill>
                <a:effectLst/>
                <a:latin typeface="Cambria" panose="02040503050406030204" pitchFamily="18" charset="0"/>
                <a:cs typeface="Times New Roman" pitchFamily="18" charset="0"/>
              </a:rPr>
              <a:t>"Технический регламент о безопасности зданий и сооружений"</a:t>
            </a:r>
            <a:endParaRPr lang="ru-RU" sz="2400" dirty="0">
              <a:latin typeface="Cambria" panose="02040503050406030204" pitchFamily="18" charset="0"/>
            </a:endParaRP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467544" y="1628800"/>
            <a:ext cx="8496944" cy="4608512"/>
          </a:xfrm>
        </p:spPr>
        <p:txBody>
          <a:bodyPr>
            <a:normAutofit/>
          </a:bodyPr>
          <a:lstStyle/>
          <a:p>
            <a:pPr algn="ctr">
              <a:spcAft>
                <a:spcPts val="1000"/>
              </a:spcAft>
              <a:buNone/>
            </a:pPr>
            <a:r>
              <a:rPr lang="ru-RU" sz="2200" b="1" dirty="0" smtClean="0">
                <a:solidFill>
                  <a:srgbClr val="20AC63"/>
                </a:solidFill>
                <a:latin typeface="Times New Roman" pitchFamily="18" charset="0"/>
                <a:cs typeface="Times New Roman" pitchFamily="18" charset="0"/>
              </a:rPr>
              <a:t>Обеспечение безопасности зданий и сооружений в процессе эксплуатации, при прекращении эксплуатации и в процессе сноса (демонтажа)</a:t>
            </a:r>
          </a:p>
          <a:p>
            <a:pPr>
              <a:spcAft>
                <a:spcPts val="600"/>
              </a:spcAft>
              <a:buNone/>
            </a:pPr>
            <a:r>
              <a:rPr lang="ru-RU" sz="2000" b="1" i="1" dirty="0" smtClean="0">
                <a:solidFill>
                  <a:srgbClr val="20AC63"/>
                </a:solidFill>
                <a:latin typeface="Times New Roman" pitchFamily="18" charset="0"/>
                <a:cs typeface="Times New Roman" pitchFamily="18" charset="0"/>
              </a:rPr>
              <a:t>    Статья 36. </a:t>
            </a:r>
            <a:r>
              <a:rPr lang="ru-RU" sz="2000" dirty="0" smtClean="0">
                <a:latin typeface="Times New Roman" pitchFamily="18" charset="0"/>
                <a:cs typeface="Times New Roman" pitchFamily="18" charset="0"/>
              </a:rPr>
              <a:t>Требования к обеспечению безопасности зданий и сооружений в процессе эксплуатации</a:t>
            </a:r>
          </a:p>
          <a:p>
            <a:pPr marL="720000">
              <a:buNone/>
            </a:pPr>
            <a:r>
              <a:rPr lang="ru-RU" sz="2000" dirty="0" smtClean="0">
                <a:latin typeface="Times New Roman" pitchFamily="18" charset="0"/>
                <a:cs typeface="Times New Roman" pitchFamily="18" charset="0"/>
              </a:rPr>
              <a:t>Безопасность здания или сооружения в процессе эксплуатации должна обеспечиваться посредством: </a:t>
            </a:r>
          </a:p>
          <a:p>
            <a:pPr marL="720000">
              <a:buFont typeface="Wingdings" pitchFamily="2" charset="2"/>
              <a:buChar char="ü"/>
            </a:pPr>
            <a:r>
              <a:rPr lang="ru-RU" sz="2000" dirty="0" smtClean="0">
                <a:latin typeface="Times New Roman" pitchFamily="18" charset="0"/>
                <a:cs typeface="Times New Roman" pitchFamily="18" charset="0"/>
              </a:rPr>
              <a:t>технического обслуживания, </a:t>
            </a:r>
          </a:p>
          <a:p>
            <a:pPr marL="720000">
              <a:buFont typeface="Wingdings" pitchFamily="2" charset="2"/>
              <a:buChar char="ü"/>
            </a:pPr>
            <a:r>
              <a:rPr lang="ru-RU" sz="2000" dirty="0" smtClean="0">
                <a:latin typeface="Times New Roman" pitchFamily="18" charset="0"/>
                <a:cs typeface="Times New Roman" pitchFamily="18" charset="0"/>
              </a:rPr>
              <a:t>периодических осмотров и контрольных проверок и (или) мониторинга состояния основания, строительных конструкций и систем инженерно-технического обеспечения,</a:t>
            </a:r>
          </a:p>
          <a:p>
            <a:pPr marL="720000">
              <a:spcAft>
                <a:spcPts val="1000"/>
              </a:spcAft>
              <a:buFont typeface="Wingdings" pitchFamily="2" charset="2"/>
              <a:buChar char="ü"/>
            </a:pPr>
            <a:r>
              <a:rPr lang="ru-RU" sz="2000" dirty="0" smtClean="0">
                <a:latin typeface="Times New Roman" pitchFamily="18" charset="0"/>
                <a:cs typeface="Times New Roman" pitchFamily="18" charset="0"/>
              </a:rPr>
              <a:t>посредством текущих ремонтов здания или сооружения</a:t>
            </a:r>
          </a:p>
          <a:p>
            <a:endParaRPr lang="ru-RU" dirty="0"/>
          </a:p>
        </p:txBody>
      </p:sp>
      <p:sp>
        <p:nvSpPr>
          <p:cNvPr id="3" name="Номер слайда 2"/>
          <p:cNvSpPr>
            <a:spLocks noGrp="1"/>
          </p:cNvSpPr>
          <p:nvPr>
            <p:ph type="sldNum" sz="quarter" idx="12"/>
          </p:nvPr>
        </p:nvSpPr>
        <p:spPr/>
        <p:txBody>
          <a:bodyPr/>
          <a:lstStyle/>
          <a:p>
            <a:fld id="{725C68B6-61C2-468F-89AB-4B9F7531AA68}" type="slidenum">
              <a:rPr lang="ru-RU" smtClean="0"/>
              <a:pPr/>
              <a:t>64</a:t>
            </a:fld>
            <a:endParaRPr lang="ru-RU" dirty="0"/>
          </a:p>
        </p:txBody>
      </p:sp>
      <p:sp>
        <p:nvSpPr>
          <p:cNvPr id="4" name="Заголовок 3"/>
          <p:cNvSpPr>
            <a:spLocks noGrp="1"/>
          </p:cNvSpPr>
          <p:nvPr>
            <p:ph type="title"/>
          </p:nvPr>
        </p:nvSpPr>
        <p:spPr/>
        <p:txBody>
          <a:bodyPr>
            <a:noAutofit/>
          </a:bodyPr>
          <a:lstStyle/>
          <a:p>
            <a:pPr algn="ctr"/>
            <a:r>
              <a:rPr lang="ru-RU" sz="2400" dirty="0" smtClean="0">
                <a:solidFill>
                  <a:srgbClr val="17A3D5"/>
                </a:solidFill>
                <a:effectLst/>
                <a:latin typeface="Cambria" panose="02040503050406030204" pitchFamily="18" charset="0"/>
                <a:cs typeface="Times New Roman" pitchFamily="18" charset="0"/>
              </a:rPr>
              <a:t>Федеральный закон от 30.12.2009 N 384-ФЗ</a:t>
            </a:r>
            <a:br>
              <a:rPr lang="ru-RU" sz="2400" dirty="0" smtClean="0">
                <a:solidFill>
                  <a:srgbClr val="17A3D5"/>
                </a:solidFill>
                <a:effectLst/>
                <a:latin typeface="Cambria" panose="02040503050406030204" pitchFamily="18" charset="0"/>
                <a:cs typeface="Times New Roman" pitchFamily="18" charset="0"/>
              </a:rPr>
            </a:br>
            <a:r>
              <a:rPr lang="ru-RU" sz="2000" dirty="0" smtClean="0">
                <a:solidFill>
                  <a:srgbClr val="17A3D5"/>
                </a:solidFill>
                <a:effectLst/>
                <a:latin typeface="Cambria" panose="02040503050406030204" pitchFamily="18" charset="0"/>
                <a:cs typeface="Times New Roman" pitchFamily="18" charset="0"/>
              </a:rPr>
              <a:t>(ред. от 02.07.2013)</a:t>
            </a:r>
            <a:r>
              <a:rPr lang="ru-RU" sz="2400" dirty="0" smtClean="0">
                <a:solidFill>
                  <a:srgbClr val="17A3D5"/>
                </a:solidFill>
                <a:effectLst/>
                <a:latin typeface="Cambria" panose="02040503050406030204" pitchFamily="18" charset="0"/>
                <a:cs typeface="Times New Roman" pitchFamily="18" charset="0"/>
              </a:rPr>
              <a:t/>
            </a:r>
            <a:br>
              <a:rPr lang="ru-RU" sz="2400" dirty="0" smtClean="0">
                <a:solidFill>
                  <a:srgbClr val="17A3D5"/>
                </a:solidFill>
                <a:effectLst/>
                <a:latin typeface="Cambria" panose="02040503050406030204" pitchFamily="18" charset="0"/>
                <a:cs typeface="Times New Roman" pitchFamily="18" charset="0"/>
              </a:rPr>
            </a:br>
            <a:r>
              <a:rPr lang="ru-RU" sz="2400" dirty="0" smtClean="0">
                <a:solidFill>
                  <a:srgbClr val="17A3D5"/>
                </a:solidFill>
                <a:effectLst/>
                <a:latin typeface="Cambria" panose="02040503050406030204" pitchFamily="18" charset="0"/>
                <a:cs typeface="Times New Roman" pitchFamily="18" charset="0"/>
              </a:rPr>
              <a:t>"Технический регламент о безопасности зданий и сооружений"</a:t>
            </a:r>
            <a:endParaRPr lang="ru-RU" sz="2400" dirty="0">
              <a:latin typeface="Cambria" panose="02040503050406030204" pitchFamily="18" charset="0"/>
            </a:endParaRP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899592" y="1628800"/>
            <a:ext cx="7632848" cy="4032448"/>
          </a:xfrm>
        </p:spPr>
        <p:txBody>
          <a:bodyPr>
            <a:normAutofit fontScale="77500" lnSpcReduction="20000"/>
          </a:bodyPr>
          <a:lstStyle/>
          <a:p>
            <a:pPr algn="ctr">
              <a:spcAft>
                <a:spcPts val="3000"/>
              </a:spcAft>
              <a:buNone/>
            </a:pPr>
            <a:r>
              <a:rPr lang="ru-RU" sz="2300" b="1" dirty="0" smtClean="0">
                <a:solidFill>
                  <a:srgbClr val="20AC63"/>
                </a:solidFill>
                <a:latin typeface="Times New Roman" pitchFamily="18" charset="0"/>
                <a:cs typeface="Times New Roman" pitchFamily="18" charset="0"/>
              </a:rPr>
              <a:t>Обеспечение безопасности зданий и сооружений в процессе эксплуатации, при прекращении эксплуатации и в процессе сноса (демонтажа)</a:t>
            </a:r>
          </a:p>
          <a:p>
            <a:pPr>
              <a:lnSpc>
                <a:spcPct val="120000"/>
              </a:lnSpc>
              <a:buNone/>
            </a:pPr>
            <a:r>
              <a:rPr lang="ru-RU" sz="2100" b="1" dirty="0" smtClean="0">
                <a:solidFill>
                  <a:srgbClr val="20AC63"/>
                </a:solidFill>
                <a:latin typeface="Times New Roman" pitchFamily="18" charset="0"/>
                <a:cs typeface="Times New Roman" pitchFamily="18" charset="0"/>
              </a:rPr>
              <a:t>    </a:t>
            </a:r>
            <a:r>
              <a:rPr lang="ru-RU" sz="2400" b="1" dirty="0" smtClean="0">
                <a:solidFill>
                  <a:srgbClr val="20AC63"/>
                </a:solidFill>
                <a:latin typeface="Times New Roman" pitchFamily="18" charset="0"/>
                <a:cs typeface="Times New Roman" pitchFamily="18" charset="0"/>
              </a:rPr>
              <a:t>Статья 37. </a:t>
            </a:r>
            <a:r>
              <a:rPr lang="ru-RU" sz="2400" dirty="0" smtClean="0">
                <a:latin typeface="Times New Roman" pitchFamily="18" charset="0"/>
                <a:cs typeface="Times New Roman" pitchFamily="18" charset="0"/>
              </a:rPr>
              <a:t>Требования к обеспечению безопасности зданий и сооружений при прекращении эксплуатации и в процессе сноса (демонтажа)</a:t>
            </a:r>
          </a:p>
          <a:p>
            <a:pPr>
              <a:lnSpc>
                <a:spcPct val="120000"/>
              </a:lnSpc>
              <a:buNone/>
            </a:pPr>
            <a:r>
              <a:rPr lang="ru-RU" sz="2000" dirty="0">
                <a:latin typeface="Times New Roman" pitchFamily="18" charset="0"/>
                <a:cs typeface="Times New Roman" pitchFamily="18" charset="0"/>
              </a:rPr>
              <a:t>1. </a:t>
            </a:r>
            <a:r>
              <a:rPr lang="ru-RU" sz="2400" dirty="0">
                <a:latin typeface="Times New Roman" pitchFamily="18" charset="0"/>
                <a:cs typeface="Times New Roman" pitchFamily="18" charset="0"/>
              </a:rPr>
              <a:t>При прекращении эксплуатации здания или сооружения собственник здания или сооружения должен принять меры, предупреждающие причинение вреда населению и окружающей среде, в том числе меры, препятствующие несанкционированному доступу людей в здание или сооружение, а также осуществить мероприятия по утилизации строительного мусора.</a:t>
            </a:r>
            <a:endParaRPr lang="ru-RU" sz="2400" dirty="0" smtClean="0">
              <a:latin typeface="Times New Roman" pitchFamily="18" charset="0"/>
              <a:cs typeface="Times New Roman" pitchFamily="18" charset="0"/>
            </a:endParaRPr>
          </a:p>
          <a:p>
            <a:endParaRPr lang="ru-RU" dirty="0"/>
          </a:p>
        </p:txBody>
      </p:sp>
      <p:sp>
        <p:nvSpPr>
          <p:cNvPr id="3" name="Номер слайда 2"/>
          <p:cNvSpPr>
            <a:spLocks noGrp="1"/>
          </p:cNvSpPr>
          <p:nvPr>
            <p:ph type="sldNum" sz="quarter" idx="12"/>
          </p:nvPr>
        </p:nvSpPr>
        <p:spPr/>
        <p:txBody>
          <a:bodyPr/>
          <a:lstStyle/>
          <a:p>
            <a:fld id="{725C68B6-61C2-468F-89AB-4B9F7531AA68}" type="slidenum">
              <a:rPr lang="ru-RU" smtClean="0"/>
              <a:pPr/>
              <a:t>65</a:t>
            </a:fld>
            <a:endParaRPr lang="ru-RU" dirty="0"/>
          </a:p>
        </p:txBody>
      </p:sp>
      <p:sp>
        <p:nvSpPr>
          <p:cNvPr id="4" name="Заголовок 3"/>
          <p:cNvSpPr>
            <a:spLocks noGrp="1"/>
          </p:cNvSpPr>
          <p:nvPr>
            <p:ph type="title"/>
          </p:nvPr>
        </p:nvSpPr>
        <p:spPr/>
        <p:txBody>
          <a:bodyPr>
            <a:noAutofit/>
          </a:bodyPr>
          <a:lstStyle/>
          <a:p>
            <a:pPr algn="ctr"/>
            <a:r>
              <a:rPr lang="ru-RU" sz="2400" dirty="0" smtClean="0">
                <a:solidFill>
                  <a:srgbClr val="17A3D5"/>
                </a:solidFill>
                <a:effectLst/>
                <a:latin typeface="Cambria" panose="02040503050406030204" pitchFamily="18" charset="0"/>
                <a:cs typeface="Times New Roman" pitchFamily="18" charset="0"/>
              </a:rPr>
              <a:t>Федеральный закон от 30.12.2009 N 384-ФЗ</a:t>
            </a:r>
            <a:br>
              <a:rPr lang="ru-RU" sz="2400" dirty="0" smtClean="0">
                <a:solidFill>
                  <a:srgbClr val="17A3D5"/>
                </a:solidFill>
                <a:effectLst/>
                <a:latin typeface="Cambria" panose="02040503050406030204" pitchFamily="18" charset="0"/>
                <a:cs typeface="Times New Roman" pitchFamily="18" charset="0"/>
              </a:rPr>
            </a:br>
            <a:r>
              <a:rPr lang="ru-RU" sz="2000" dirty="0" smtClean="0">
                <a:solidFill>
                  <a:srgbClr val="17A3D5"/>
                </a:solidFill>
                <a:effectLst/>
                <a:latin typeface="Cambria" panose="02040503050406030204" pitchFamily="18" charset="0"/>
                <a:cs typeface="Times New Roman" pitchFamily="18" charset="0"/>
              </a:rPr>
              <a:t>(ред. от 02.07.2013)</a:t>
            </a:r>
            <a:r>
              <a:rPr lang="ru-RU" sz="2400" dirty="0" smtClean="0">
                <a:solidFill>
                  <a:srgbClr val="17A3D5"/>
                </a:solidFill>
                <a:effectLst/>
                <a:latin typeface="Cambria" panose="02040503050406030204" pitchFamily="18" charset="0"/>
                <a:cs typeface="Times New Roman" pitchFamily="18" charset="0"/>
              </a:rPr>
              <a:t/>
            </a:r>
            <a:br>
              <a:rPr lang="ru-RU" sz="2400" dirty="0" smtClean="0">
                <a:solidFill>
                  <a:srgbClr val="17A3D5"/>
                </a:solidFill>
                <a:effectLst/>
                <a:latin typeface="Cambria" panose="02040503050406030204" pitchFamily="18" charset="0"/>
                <a:cs typeface="Times New Roman" pitchFamily="18" charset="0"/>
              </a:rPr>
            </a:br>
            <a:r>
              <a:rPr lang="ru-RU" sz="2400" dirty="0" smtClean="0">
                <a:solidFill>
                  <a:srgbClr val="17A3D5"/>
                </a:solidFill>
                <a:effectLst/>
                <a:latin typeface="Cambria" panose="02040503050406030204" pitchFamily="18" charset="0"/>
                <a:cs typeface="Times New Roman" pitchFamily="18" charset="0"/>
              </a:rPr>
              <a:t>"Технический регламент о безопасности зданий и сооружений"</a:t>
            </a:r>
            <a:endParaRPr lang="ru-RU" sz="2400" dirty="0">
              <a:latin typeface="Cambria" panose="02040503050406030204" pitchFamily="18" charset="0"/>
            </a:endParaRP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467544" y="2348880"/>
            <a:ext cx="8229600" cy="2880320"/>
          </a:xfrm>
        </p:spPr>
        <p:txBody>
          <a:bodyPr>
            <a:normAutofit lnSpcReduction="10000"/>
          </a:bodyPr>
          <a:lstStyle/>
          <a:p>
            <a:pPr algn="ctr">
              <a:spcAft>
                <a:spcPts val="2000"/>
              </a:spcAft>
              <a:buNone/>
            </a:pPr>
            <a:r>
              <a:rPr lang="ru-RU" sz="2400" b="1" dirty="0" smtClean="0">
                <a:solidFill>
                  <a:srgbClr val="20AC63"/>
                </a:solidFill>
                <a:latin typeface="Times New Roman" pitchFamily="18" charset="0"/>
                <a:cs typeface="Times New Roman" pitchFamily="18" charset="0"/>
              </a:rPr>
              <a:t>Глава 6</a:t>
            </a:r>
          </a:p>
          <a:p>
            <a:pPr algn="ctr">
              <a:buNone/>
            </a:pPr>
            <a:r>
              <a:rPr lang="ru-RU" sz="2400" b="1" dirty="0" smtClean="0">
                <a:solidFill>
                  <a:srgbClr val="20AC63"/>
                </a:solidFill>
                <a:latin typeface="Times New Roman" pitchFamily="18" charset="0"/>
                <a:cs typeface="Times New Roman" pitchFamily="18" charset="0"/>
              </a:rPr>
              <a:t>Оценка соответствия зданий и сооружений, а также связанных с ними процессов проектирования, строительства, монтажа, наладки, эксплуатации и утилизации </a:t>
            </a:r>
          </a:p>
          <a:p>
            <a:pPr algn="ctr">
              <a:buNone/>
            </a:pPr>
            <a:endParaRPr lang="ru-RU" sz="2200" b="1" i="1" dirty="0" smtClean="0">
              <a:solidFill>
                <a:srgbClr val="20AC63"/>
              </a:solidFill>
              <a:latin typeface="Times New Roman" pitchFamily="18" charset="0"/>
              <a:cs typeface="Times New Roman" pitchFamily="18" charset="0"/>
            </a:endParaRPr>
          </a:p>
          <a:p>
            <a:pPr>
              <a:buNone/>
            </a:pPr>
            <a:r>
              <a:rPr lang="ru-RU" sz="2200" dirty="0" smtClean="0">
                <a:latin typeface="Times New Roman" pitchFamily="18" charset="0"/>
                <a:cs typeface="Times New Roman" pitchFamily="18" charset="0"/>
              </a:rPr>
              <a:t> </a:t>
            </a:r>
            <a:endParaRPr lang="ru-RU" sz="2200" dirty="0">
              <a:latin typeface="Times New Roman" pitchFamily="18" charset="0"/>
              <a:cs typeface="Times New Roman" pitchFamily="18" charset="0"/>
            </a:endParaRPr>
          </a:p>
        </p:txBody>
      </p:sp>
      <p:sp>
        <p:nvSpPr>
          <p:cNvPr id="3" name="Номер слайда 2"/>
          <p:cNvSpPr>
            <a:spLocks noGrp="1"/>
          </p:cNvSpPr>
          <p:nvPr>
            <p:ph type="sldNum" sz="quarter" idx="12"/>
          </p:nvPr>
        </p:nvSpPr>
        <p:spPr/>
        <p:txBody>
          <a:bodyPr/>
          <a:lstStyle/>
          <a:p>
            <a:fld id="{725C68B6-61C2-468F-89AB-4B9F7531AA68}" type="slidenum">
              <a:rPr lang="ru-RU" smtClean="0"/>
              <a:pPr/>
              <a:t>66</a:t>
            </a:fld>
            <a:endParaRPr lang="ru-RU" dirty="0"/>
          </a:p>
        </p:txBody>
      </p:sp>
      <p:sp>
        <p:nvSpPr>
          <p:cNvPr id="4" name="Заголовок 3"/>
          <p:cNvSpPr>
            <a:spLocks noGrp="1"/>
          </p:cNvSpPr>
          <p:nvPr>
            <p:ph type="title"/>
          </p:nvPr>
        </p:nvSpPr>
        <p:spPr/>
        <p:txBody>
          <a:bodyPr>
            <a:noAutofit/>
          </a:bodyPr>
          <a:lstStyle/>
          <a:p>
            <a:pPr algn="ctr"/>
            <a:r>
              <a:rPr lang="ru-RU" sz="2400" dirty="0" smtClean="0">
                <a:solidFill>
                  <a:srgbClr val="17A3D5"/>
                </a:solidFill>
                <a:effectLst/>
                <a:latin typeface="Cambria" panose="02040503050406030204" pitchFamily="18" charset="0"/>
                <a:cs typeface="Times New Roman" pitchFamily="18" charset="0"/>
              </a:rPr>
              <a:t>Федеральный закон от 30.12.2009 N 384-ФЗ</a:t>
            </a:r>
            <a:br>
              <a:rPr lang="ru-RU" sz="2400" dirty="0" smtClean="0">
                <a:solidFill>
                  <a:srgbClr val="17A3D5"/>
                </a:solidFill>
                <a:effectLst/>
                <a:latin typeface="Cambria" panose="02040503050406030204" pitchFamily="18" charset="0"/>
                <a:cs typeface="Times New Roman" pitchFamily="18" charset="0"/>
              </a:rPr>
            </a:br>
            <a:r>
              <a:rPr lang="ru-RU" sz="2000" dirty="0" smtClean="0">
                <a:solidFill>
                  <a:srgbClr val="17A3D5"/>
                </a:solidFill>
                <a:effectLst/>
                <a:latin typeface="Cambria" panose="02040503050406030204" pitchFamily="18" charset="0"/>
                <a:cs typeface="Times New Roman" pitchFamily="18" charset="0"/>
              </a:rPr>
              <a:t>(ред. от 02.07.2013)</a:t>
            </a:r>
            <a:r>
              <a:rPr lang="ru-RU" sz="2400" dirty="0" smtClean="0">
                <a:solidFill>
                  <a:srgbClr val="17A3D5"/>
                </a:solidFill>
                <a:effectLst/>
                <a:latin typeface="Cambria" panose="02040503050406030204" pitchFamily="18" charset="0"/>
                <a:cs typeface="Times New Roman" pitchFamily="18" charset="0"/>
              </a:rPr>
              <a:t/>
            </a:r>
            <a:br>
              <a:rPr lang="ru-RU" sz="2400" dirty="0" smtClean="0">
                <a:solidFill>
                  <a:srgbClr val="17A3D5"/>
                </a:solidFill>
                <a:effectLst/>
                <a:latin typeface="Cambria" panose="02040503050406030204" pitchFamily="18" charset="0"/>
                <a:cs typeface="Times New Roman" pitchFamily="18" charset="0"/>
              </a:rPr>
            </a:br>
            <a:r>
              <a:rPr lang="ru-RU" sz="2400" dirty="0" smtClean="0">
                <a:solidFill>
                  <a:srgbClr val="17A3D5"/>
                </a:solidFill>
                <a:effectLst/>
                <a:latin typeface="Cambria" panose="02040503050406030204" pitchFamily="18" charset="0"/>
                <a:cs typeface="Times New Roman" pitchFamily="18" charset="0"/>
              </a:rPr>
              <a:t>"Технический регламент о безопасности зданий и сооружений"</a:t>
            </a:r>
            <a:endParaRPr lang="ru-RU" sz="2400" dirty="0">
              <a:latin typeface="Cambria" panose="02040503050406030204" pitchFamily="18" charset="0"/>
            </a:endParaRPr>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467544" y="1844824"/>
            <a:ext cx="8229600" cy="4392488"/>
          </a:xfrm>
        </p:spPr>
        <p:txBody>
          <a:bodyPr>
            <a:normAutofit fontScale="92500" lnSpcReduction="10000"/>
          </a:bodyPr>
          <a:lstStyle/>
          <a:p>
            <a:pPr algn="ctr">
              <a:buNone/>
            </a:pPr>
            <a:r>
              <a:rPr lang="ru-RU" sz="2200" b="1" dirty="0" smtClean="0">
                <a:solidFill>
                  <a:srgbClr val="20AC63"/>
                </a:solidFill>
                <a:latin typeface="Times New Roman" pitchFamily="18" charset="0"/>
                <a:cs typeface="Times New Roman" pitchFamily="18" charset="0"/>
              </a:rPr>
              <a:t>Оценка соответствия зданий и сооружений, а также связанных с ними процессов проектирования, строительства, монтажа, наладки, эксплуатации и утилизации </a:t>
            </a:r>
          </a:p>
          <a:p>
            <a:pPr algn="ctr">
              <a:buNone/>
            </a:pPr>
            <a:endParaRPr lang="ru-RU" sz="2200" b="1" i="1" dirty="0" smtClean="0">
              <a:solidFill>
                <a:srgbClr val="20AC63"/>
              </a:solidFill>
              <a:latin typeface="Times New Roman" pitchFamily="18" charset="0"/>
              <a:cs typeface="Times New Roman" pitchFamily="18" charset="0"/>
            </a:endParaRPr>
          </a:p>
          <a:p>
            <a:pPr>
              <a:spcAft>
                <a:spcPts val="1000"/>
              </a:spcAft>
              <a:buNone/>
            </a:pPr>
            <a:r>
              <a:rPr lang="ru-RU" sz="2200" dirty="0" smtClean="0">
                <a:latin typeface="Times New Roman" pitchFamily="18" charset="0"/>
                <a:cs typeface="Times New Roman" pitchFamily="18" charset="0"/>
              </a:rPr>
              <a:t>Оценка соответствия зданий и сооружений требованиям настоящего Федерального закона касается:</a:t>
            </a:r>
          </a:p>
          <a:p>
            <a:pPr>
              <a:spcAft>
                <a:spcPts val="1000"/>
              </a:spcAft>
            </a:pPr>
            <a:r>
              <a:rPr lang="ru-RU" sz="2200" dirty="0" smtClean="0">
                <a:latin typeface="Times New Roman" pitchFamily="18" charset="0"/>
                <a:cs typeface="Times New Roman" pitchFamily="18" charset="0"/>
              </a:rPr>
              <a:t>инженерных изысканий</a:t>
            </a:r>
          </a:p>
          <a:p>
            <a:pPr>
              <a:spcAft>
                <a:spcPts val="1000"/>
              </a:spcAft>
            </a:pPr>
            <a:r>
              <a:rPr lang="ru-RU" sz="2200" dirty="0" smtClean="0">
                <a:latin typeface="Times New Roman" pitchFamily="18" charset="0"/>
                <a:cs typeface="Times New Roman" pitchFamily="18" charset="0"/>
              </a:rPr>
              <a:t>проектной документации</a:t>
            </a:r>
          </a:p>
          <a:p>
            <a:pPr>
              <a:spcAft>
                <a:spcPts val="1000"/>
              </a:spcAft>
            </a:pPr>
            <a:r>
              <a:rPr lang="ru-RU" sz="2200" dirty="0" smtClean="0">
                <a:latin typeface="Times New Roman" pitchFamily="18" charset="0"/>
                <a:cs typeface="Times New Roman" pitchFamily="18" charset="0"/>
              </a:rPr>
              <a:t>характеристик объектов завершенного строительства перед пуском в эксплуатацию</a:t>
            </a:r>
          </a:p>
          <a:p>
            <a:pPr>
              <a:spcAft>
                <a:spcPts val="1000"/>
              </a:spcAft>
            </a:pPr>
            <a:r>
              <a:rPr lang="ru-RU" sz="2200" dirty="0" smtClean="0">
                <a:latin typeface="Times New Roman" pitchFamily="18" charset="0"/>
                <a:cs typeface="Times New Roman" pitchFamily="18" charset="0"/>
              </a:rPr>
              <a:t>характеристик здания в процессе эксплуатации</a:t>
            </a:r>
          </a:p>
          <a:p>
            <a:pPr>
              <a:buNone/>
            </a:pPr>
            <a:r>
              <a:rPr lang="ru-RU" sz="2200" dirty="0" smtClean="0">
                <a:latin typeface="Times New Roman" pitchFamily="18" charset="0"/>
                <a:cs typeface="Times New Roman" pitchFamily="18" charset="0"/>
              </a:rPr>
              <a:t> </a:t>
            </a:r>
            <a:endParaRPr lang="ru-RU" sz="2200" dirty="0">
              <a:latin typeface="Times New Roman" pitchFamily="18" charset="0"/>
              <a:cs typeface="Times New Roman" pitchFamily="18" charset="0"/>
            </a:endParaRPr>
          </a:p>
        </p:txBody>
      </p:sp>
      <p:sp>
        <p:nvSpPr>
          <p:cNvPr id="3" name="Номер слайда 2"/>
          <p:cNvSpPr>
            <a:spLocks noGrp="1"/>
          </p:cNvSpPr>
          <p:nvPr>
            <p:ph type="sldNum" sz="quarter" idx="12"/>
          </p:nvPr>
        </p:nvSpPr>
        <p:spPr/>
        <p:txBody>
          <a:bodyPr/>
          <a:lstStyle/>
          <a:p>
            <a:fld id="{725C68B6-61C2-468F-89AB-4B9F7531AA68}" type="slidenum">
              <a:rPr lang="ru-RU" smtClean="0"/>
              <a:pPr/>
              <a:t>67</a:t>
            </a:fld>
            <a:endParaRPr lang="ru-RU" dirty="0"/>
          </a:p>
        </p:txBody>
      </p:sp>
      <p:sp>
        <p:nvSpPr>
          <p:cNvPr id="4" name="Заголовок 3"/>
          <p:cNvSpPr>
            <a:spLocks noGrp="1"/>
          </p:cNvSpPr>
          <p:nvPr>
            <p:ph type="title"/>
          </p:nvPr>
        </p:nvSpPr>
        <p:spPr/>
        <p:txBody>
          <a:bodyPr>
            <a:noAutofit/>
          </a:bodyPr>
          <a:lstStyle/>
          <a:p>
            <a:pPr algn="ctr"/>
            <a:r>
              <a:rPr lang="ru-RU" sz="2400" dirty="0" smtClean="0">
                <a:solidFill>
                  <a:srgbClr val="17A3D5"/>
                </a:solidFill>
                <a:effectLst/>
                <a:latin typeface="Cambria" panose="02040503050406030204" pitchFamily="18" charset="0"/>
                <a:cs typeface="Times New Roman" pitchFamily="18" charset="0"/>
              </a:rPr>
              <a:t>Федеральный закон от 30.12.2009 N 384-ФЗ</a:t>
            </a:r>
            <a:br>
              <a:rPr lang="ru-RU" sz="2400" dirty="0" smtClean="0">
                <a:solidFill>
                  <a:srgbClr val="17A3D5"/>
                </a:solidFill>
                <a:effectLst/>
                <a:latin typeface="Cambria" panose="02040503050406030204" pitchFamily="18" charset="0"/>
                <a:cs typeface="Times New Roman" pitchFamily="18" charset="0"/>
              </a:rPr>
            </a:br>
            <a:r>
              <a:rPr lang="ru-RU" sz="2000" dirty="0" smtClean="0">
                <a:solidFill>
                  <a:srgbClr val="17A3D5"/>
                </a:solidFill>
                <a:effectLst/>
                <a:latin typeface="Cambria" panose="02040503050406030204" pitchFamily="18" charset="0"/>
                <a:cs typeface="Times New Roman" pitchFamily="18" charset="0"/>
              </a:rPr>
              <a:t>(ред. от 02.07.2013)</a:t>
            </a:r>
            <a:r>
              <a:rPr lang="ru-RU" sz="2400" dirty="0" smtClean="0">
                <a:solidFill>
                  <a:srgbClr val="17A3D5"/>
                </a:solidFill>
                <a:effectLst/>
                <a:latin typeface="Cambria" panose="02040503050406030204" pitchFamily="18" charset="0"/>
                <a:cs typeface="Times New Roman" pitchFamily="18" charset="0"/>
              </a:rPr>
              <a:t/>
            </a:r>
            <a:br>
              <a:rPr lang="ru-RU" sz="2400" dirty="0" smtClean="0">
                <a:solidFill>
                  <a:srgbClr val="17A3D5"/>
                </a:solidFill>
                <a:effectLst/>
                <a:latin typeface="Cambria" panose="02040503050406030204" pitchFamily="18" charset="0"/>
                <a:cs typeface="Times New Roman" pitchFamily="18" charset="0"/>
              </a:rPr>
            </a:br>
            <a:r>
              <a:rPr lang="ru-RU" sz="2400" dirty="0" smtClean="0">
                <a:solidFill>
                  <a:srgbClr val="17A3D5"/>
                </a:solidFill>
                <a:effectLst/>
                <a:latin typeface="Cambria" panose="02040503050406030204" pitchFamily="18" charset="0"/>
                <a:cs typeface="Times New Roman" pitchFamily="18" charset="0"/>
              </a:rPr>
              <a:t>"Технический регламент о безопасности зданий и сооружений"</a:t>
            </a:r>
            <a:endParaRPr lang="ru-RU" sz="2400" dirty="0">
              <a:latin typeface="Cambria" panose="02040503050406030204" pitchFamily="18" charset="0"/>
            </a:endParaRPr>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539552" y="1844824"/>
            <a:ext cx="8229600" cy="4032448"/>
          </a:xfrm>
        </p:spPr>
        <p:txBody>
          <a:bodyPr>
            <a:normAutofit/>
          </a:bodyPr>
          <a:lstStyle/>
          <a:p>
            <a:pPr algn="ctr">
              <a:buNone/>
            </a:pPr>
            <a:r>
              <a:rPr lang="ru-RU" sz="2000" b="1" dirty="0" smtClean="0">
                <a:solidFill>
                  <a:srgbClr val="20AC63"/>
                </a:solidFill>
                <a:latin typeface="Times New Roman" pitchFamily="18" charset="0"/>
                <a:cs typeface="Times New Roman" pitchFamily="18" charset="0"/>
              </a:rPr>
              <a:t>Статья 39</a:t>
            </a:r>
          </a:p>
          <a:p>
            <a:pPr algn="ctr">
              <a:spcAft>
                <a:spcPts val="1000"/>
              </a:spcAft>
              <a:buNone/>
            </a:pPr>
            <a:r>
              <a:rPr lang="ru-RU" sz="2000" b="1" u="sng" dirty="0" smtClean="0">
                <a:solidFill>
                  <a:srgbClr val="20AC63"/>
                </a:solidFill>
                <a:latin typeface="Times New Roman" pitchFamily="18" charset="0"/>
                <a:cs typeface="Times New Roman" pitchFamily="18" charset="0"/>
              </a:rPr>
              <a:t>Обязательная</a:t>
            </a:r>
            <a:r>
              <a:rPr lang="ru-RU" sz="2000" b="1" dirty="0" smtClean="0">
                <a:solidFill>
                  <a:srgbClr val="20AC63"/>
                </a:solidFill>
                <a:latin typeface="Times New Roman" pitchFamily="18" charset="0"/>
                <a:cs typeface="Times New Roman" pitchFamily="18" charset="0"/>
              </a:rPr>
              <a:t> оценка соответствия зданий и сооружений в части проектирования, строительства, монтажа, наладки. утилизации осуществляется в форме</a:t>
            </a:r>
            <a:r>
              <a:rPr lang="ru-RU" sz="2000" b="1" i="1" dirty="0" smtClean="0">
                <a:solidFill>
                  <a:srgbClr val="20AC63"/>
                </a:solidFill>
                <a:latin typeface="Times New Roman" pitchFamily="18" charset="0"/>
                <a:cs typeface="Times New Roman" pitchFamily="18" charset="0"/>
              </a:rPr>
              <a:t>:</a:t>
            </a:r>
          </a:p>
          <a:p>
            <a:pPr>
              <a:spcAft>
                <a:spcPts val="600"/>
              </a:spcAft>
            </a:pPr>
            <a:r>
              <a:rPr lang="ru-RU" sz="2000" b="1" i="1" dirty="0" smtClean="0">
                <a:solidFill>
                  <a:srgbClr val="40BE0E"/>
                </a:solidFill>
                <a:latin typeface="Times New Roman" pitchFamily="18" charset="0"/>
                <a:cs typeface="Times New Roman" pitchFamily="18" charset="0"/>
              </a:rPr>
              <a:t> </a:t>
            </a:r>
            <a:r>
              <a:rPr lang="ru-RU" sz="2000" dirty="0" smtClean="0">
                <a:latin typeface="Times New Roman" pitchFamily="18" charset="0"/>
                <a:cs typeface="Times New Roman" pitchFamily="18" charset="0"/>
              </a:rPr>
              <a:t>заявления</a:t>
            </a:r>
            <a:r>
              <a:rPr lang="ru-RU" sz="2000" b="1" i="1" dirty="0" smtClean="0">
                <a:solidFill>
                  <a:srgbClr val="40BE0E"/>
                </a:solidFill>
                <a:latin typeface="Times New Roman" pitchFamily="18" charset="0"/>
                <a:cs typeface="Times New Roman" pitchFamily="18" charset="0"/>
              </a:rPr>
              <a:t> </a:t>
            </a:r>
            <a:r>
              <a:rPr lang="ru-RU" sz="2000" dirty="0" smtClean="0">
                <a:latin typeface="Times New Roman" pitchFamily="18" charset="0"/>
                <a:cs typeface="Times New Roman" pitchFamily="18" charset="0"/>
              </a:rPr>
              <a:t>о соответствии проектной документации требованиям настоящего Федерального закона;</a:t>
            </a:r>
          </a:p>
          <a:p>
            <a:pPr>
              <a:spcAft>
                <a:spcPts val="600"/>
              </a:spcAft>
            </a:pPr>
            <a:r>
              <a:rPr lang="ru-RU" sz="2000" dirty="0" smtClean="0">
                <a:latin typeface="Times New Roman" pitchFamily="18" charset="0"/>
                <a:cs typeface="Times New Roman" pitchFamily="18" charset="0"/>
              </a:rPr>
              <a:t> государственной экспертизы результатов инженерных изысканий и проектной документации;</a:t>
            </a:r>
          </a:p>
          <a:p>
            <a:pPr>
              <a:spcAft>
                <a:spcPts val="600"/>
              </a:spcAft>
            </a:pPr>
            <a:r>
              <a:rPr lang="ru-RU" sz="2000" dirty="0" smtClean="0">
                <a:latin typeface="Times New Roman" pitchFamily="18" charset="0"/>
                <a:cs typeface="Times New Roman" pitchFamily="18" charset="0"/>
              </a:rPr>
              <a:t> строительного контроля;</a:t>
            </a:r>
          </a:p>
          <a:p>
            <a:pPr>
              <a:spcAft>
                <a:spcPts val="600"/>
              </a:spcAft>
            </a:pPr>
            <a:r>
              <a:rPr lang="ru-RU" sz="2000" dirty="0" smtClean="0">
                <a:latin typeface="Times New Roman" pitchFamily="18" charset="0"/>
                <a:cs typeface="Times New Roman" pitchFamily="18" charset="0"/>
              </a:rPr>
              <a:t> государственного строительного </a:t>
            </a:r>
            <a:r>
              <a:rPr lang="ru-RU" sz="2000" b="1" i="1" dirty="0" smtClean="0">
                <a:solidFill>
                  <a:srgbClr val="7030A0"/>
                </a:solidFill>
                <a:latin typeface="Times New Roman" pitchFamily="18" charset="0"/>
                <a:cs typeface="Times New Roman" pitchFamily="18" charset="0"/>
              </a:rPr>
              <a:t>надзора</a:t>
            </a:r>
            <a:r>
              <a:rPr lang="ru-RU" sz="2000" dirty="0" smtClean="0">
                <a:solidFill>
                  <a:srgbClr val="7030A0"/>
                </a:solidFill>
                <a:latin typeface="Times New Roman" pitchFamily="18" charset="0"/>
                <a:cs typeface="Times New Roman" pitchFamily="18" charset="0"/>
              </a:rPr>
              <a:t>;</a:t>
            </a:r>
          </a:p>
          <a:p>
            <a:pPr algn="ctr">
              <a:buNone/>
            </a:pPr>
            <a:endParaRPr lang="ru-RU" sz="2200" b="1" i="1" dirty="0">
              <a:solidFill>
                <a:srgbClr val="20AC63"/>
              </a:solidFill>
              <a:latin typeface="Times New Roman" pitchFamily="18" charset="0"/>
              <a:cs typeface="Times New Roman" pitchFamily="18" charset="0"/>
            </a:endParaRPr>
          </a:p>
        </p:txBody>
      </p:sp>
      <p:sp>
        <p:nvSpPr>
          <p:cNvPr id="3" name="Номер слайда 2"/>
          <p:cNvSpPr>
            <a:spLocks noGrp="1"/>
          </p:cNvSpPr>
          <p:nvPr>
            <p:ph type="sldNum" sz="quarter" idx="12"/>
          </p:nvPr>
        </p:nvSpPr>
        <p:spPr/>
        <p:txBody>
          <a:bodyPr/>
          <a:lstStyle/>
          <a:p>
            <a:fld id="{725C68B6-61C2-468F-89AB-4B9F7531AA68}" type="slidenum">
              <a:rPr lang="ru-RU" smtClean="0"/>
              <a:pPr/>
              <a:t>68</a:t>
            </a:fld>
            <a:endParaRPr lang="ru-RU" dirty="0"/>
          </a:p>
        </p:txBody>
      </p:sp>
      <p:sp>
        <p:nvSpPr>
          <p:cNvPr id="4" name="Заголовок 3"/>
          <p:cNvSpPr>
            <a:spLocks noGrp="1"/>
          </p:cNvSpPr>
          <p:nvPr>
            <p:ph type="title"/>
          </p:nvPr>
        </p:nvSpPr>
        <p:spPr/>
        <p:txBody>
          <a:bodyPr>
            <a:noAutofit/>
          </a:bodyPr>
          <a:lstStyle/>
          <a:p>
            <a:pPr algn="ctr"/>
            <a:r>
              <a:rPr lang="ru-RU" sz="2400" dirty="0" smtClean="0">
                <a:solidFill>
                  <a:srgbClr val="17A3D5"/>
                </a:solidFill>
                <a:effectLst/>
                <a:latin typeface="Cambria" panose="02040503050406030204" pitchFamily="18" charset="0"/>
                <a:cs typeface="Times New Roman" pitchFamily="18" charset="0"/>
              </a:rPr>
              <a:t>Федеральный закон от 30.12.2009 N 384-ФЗ</a:t>
            </a:r>
            <a:br>
              <a:rPr lang="ru-RU" sz="2400" dirty="0" smtClean="0">
                <a:solidFill>
                  <a:srgbClr val="17A3D5"/>
                </a:solidFill>
                <a:effectLst/>
                <a:latin typeface="Cambria" panose="02040503050406030204" pitchFamily="18" charset="0"/>
                <a:cs typeface="Times New Roman" pitchFamily="18" charset="0"/>
              </a:rPr>
            </a:br>
            <a:r>
              <a:rPr lang="ru-RU" sz="2000" dirty="0" smtClean="0">
                <a:solidFill>
                  <a:srgbClr val="17A3D5"/>
                </a:solidFill>
                <a:effectLst/>
                <a:latin typeface="Cambria" panose="02040503050406030204" pitchFamily="18" charset="0"/>
                <a:cs typeface="Times New Roman" pitchFamily="18" charset="0"/>
              </a:rPr>
              <a:t>(ред. от 02.07.2013)</a:t>
            </a:r>
            <a:r>
              <a:rPr lang="ru-RU" sz="2400" dirty="0" smtClean="0">
                <a:solidFill>
                  <a:srgbClr val="17A3D5"/>
                </a:solidFill>
                <a:effectLst/>
                <a:latin typeface="Cambria" panose="02040503050406030204" pitchFamily="18" charset="0"/>
                <a:cs typeface="Times New Roman" pitchFamily="18" charset="0"/>
              </a:rPr>
              <a:t/>
            </a:r>
            <a:br>
              <a:rPr lang="ru-RU" sz="2400" dirty="0" smtClean="0">
                <a:solidFill>
                  <a:srgbClr val="17A3D5"/>
                </a:solidFill>
                <a:effectLst/>
                <a:latin typeface="Cambria" panose="02040503050406030204" pitchFamily="18" charset="0"/>
                <a:cs typeface="Times New Roman" pitchFamily="18" charset="0"/>
              </a:rPr>
            </a:br>
            <a:r>
              <a:rPr lang="ru-RU" sz="2400" dirty="0" smtClean="0">
                <a:solidFill>
                  <a:srgbClr val="17A3D5"/>
                </a:solidFill>
                <a:effectLst/>
                <a:latin typeface="Cambria" panose="02040503050406030204" pitchFamily="18" charset="0"/>
                <a:cs typeface="Times New Roman" pitchFamily="18" charset="0"/>
              </a:rPr>
              <a:t>"Технический регламент о безопасности зданий и сооружений"</a:t>
            </a:r>
            <a:endParaRPr lang="ru-RU" sz="2400" dirty="0">
              <a:latin typeface="Cambria" panose="02040503050406030204" pitchFamily="18" charset="0"/>
            </a:endParaRPr>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395536" y="1844824"/>
            <a:ext cx="8229600" cy="4584572"/>
          </a:xfrm>
        </p:spPr>
        <p:txBody>
          <a:bodyPr>
            <a:normAutofit/>
          </a:bodyPr>
          <a:lstStyle/>
          <a:p>
            <a:pPr algn="ctr">
              <a:buNone/>
            </a:pPr>
            <a:r>
              <a:rPr lang="ru-RU" sz="2000" b="1" dirty="0" smtClean="0">
                <a:solidFill>
                  <a:srgbClr val="20AC63"/>
                </a:solidFill>
                <a:latin typeface="Times New Roman" pitchFamily="18" charset="0"/>
                <a:cs typeface="Times New Roman" pitchFamily="18" charset="0"/>
              </a:rPr>
              <a:t>Статья 39</a:t>
            </a:r>
          </a:p>
          <a:p>
            <a:pPr algn="ctr">
              <a:spcAft>
                <a:spcPts val="1000"/>
              </a:spcAft>
              <a:buNone/>
            </a:pPr>
            <a:r>
              <a:rPr lang="ru-RU" sz="2000" b="1" u="sng" dirty="0" smtClean="0">
                <a:solidFill>
                  <a:srgbClr val="20AC63"/>
                </a:solidFill>
                <a:latin typeface="Times New Roman" pitchFamily="18" charset="0"/>
                <a:cs typeface="Times New Roman" pitchFamily="18" charset="0"/>
              </a:rPr>
              <a:t>Обязательная</a:t>
            </a:r>
            <a:r>
              <a:rPr lang="ru-RU" sz="2000" b="1" dirty="0" smtClean="0">
                <a:solidFill>
                  <a:srgbClr val="20AC63"/>
                </a:solidFill>
                <a:latin typeface="Times New Roman" pitchFamily="18" charset="0"/>
                <a:cs typeface="Times New Roman" pitchFamily="18" charset="0"/>
              </a:rPr>
              <a:t> оценка соответствия зданий и сооружений в части проектирования, строительства, монтажа, наладки. утилизации осуществляется в форме</a:t>
            </a:r>
            <a:r>
              <a:rPr lang="ru-RU" sz="2200" b="1" i="1" dirty="0" smtClean="0">
                <a:solidFill>
                  <a:srgbClr val="20AC63"/>
                </a:solidFill>
                <a:latin typeface="Times New Roman" pitchFamily="18" charset="0"/>
                <a:cs typeface="Times New Roman" pitchFamily="18" charset="0"/>
              </a:rPr>
              <a:t>:</a:t>
            </a:r>
          </a:p>
          <a:p>
            <a:pPr>
              <a:spcAft>
                <a:spcPts val="600"/>
              </a:spcAft>
            </a:pPr>
            <a:r>
              <a:rPr lang="ru-RU" sz="2200" dirty="0" smtClean="0">
                <a:latin typeface="Times New Roman" pitchFamily="18" charset="0"/>
                <a:cs typeface="Times New Roman" pitchFamily="18" charset="0"/>
              </a:rPr>
              <a:t>заявления</a:t>
            </a:r>
            <a:r>
              <a:rPr lang="ru-RU" sz="2200" b="1" i="1" dirty="0" smtClean="0">
                <a:solidFill>
                  <a:srgbClr val="7030A0"/>
                </a:solidFill>
                <a:latin typeface="Times New Roman" pitchFamily="18" charset="0"/>
                <a:cs typeface="Times New Roman" pitchFamily="18" charset="0"/>
              </a:rPr>
              <a:t> </a:t>
            </a:r>
            <a:r>
              <a:rPr lang="ru-RU" sz="2200" dirty="0" smtClean="0">
                <a:latin typeface="Times New Roman" pitchFamily="18" charset="0"/>
                <a:cs typeface="Times New Roman" pitchFamily="18" charset="0"/>
              </a:rPr>
              <a:t>о соответствии построенного, реконструированного или отремонтированного здания или сооружения проектной документации;</a:t>
            </a:r>
          </a:p>
          <a:p>
            <a:pPr>
              <a:spcAft>
                <a:spcPts val="600"/>
              </a:spcAft>
            </a:pPr>
            <a:r>
              <a:rPr lang="ru-RU" sz="2200" b="1" i="1" dirty="0" smtClean="0">
                <a:solidFill>
                  <a:srgbClr val="7030A0"/>
                </a:solidFill>
                <a:latin typeface="Times New Roman" pitchFamily="18" charset="0"/>
                <a:cs typeface="Times New Roman" pitchFamily="18" charset="0"/>
              </a:rPr>
              <a:t> </a:t>
            </a:r>
            <a:r>
              <a:rPr lang="ru-RU" sz="2200" dirty="0" smtClean="0">
                <a:latin typeface="Times New Roman" pitchFamily="18" charset="0"/>
                <a:cs typeface="Times New Roman" pitchFamily="18" charset="0"/>
              </a:rPr>
              <a:t>заявления</a:t>
            </a:r>
            <a:r>
              <a:rPr lang="ru-RU" sz="2200" b="1" i="1" dirty="0" smtClean="0">
                <a:solidFill>
                  <a:srgbClr val="7030A0"/>
                </a:solidFill>
                <a:latin typeface="Times New Roman" pitchFamily="18" charset="0"/>
                <a:cs typeface="Times New Roman" pitchFamily="18" charset="0"/>
              </a:rPr>
              <a:t> </a:t>
            </a:r>
            <a:r>
              <a:rPr lang="ru-RU" sz="2200" dirty="0" smtClean="0">
                <a:latin typeface="Times New Roman" pitchFamily="18" charset="0"/>
                <a:cs typeface="Times New Roman" pitchFamily="18" charset="0"/>
              </a:rPr>
              <a:t>о соответствии построенного, реконструированного или отремонтированного здания или сооружения требованиям настоящего Федерального закона;</a:t>
            </a:r>
          </a:p>
          <a:p>
            <a:pPr algn="ctr">
              <a:spcAft>
                <a:spcPts val="600"/>
              </a:spcAft>
            </a:pPr>
            <a:r>
              <a:rPr lang="ru-RU" sz="2200" b="1" i="1" dirty="0" smtClean="0">
                <a:solidFill>
                  <a:srgbClr val="7030A0"/>
                </a:solidFill>
                <a:latin typeface="Times New Roman" pitchFamily="18" charset="0"/>
                <a:cs typeface="Times New Roman" pitchFamily="18" charset="0"/>
              </a:rPr>
              <a:t> </a:t>
            </a:r>
            <a:r>
              <a:rPr lang="ru-RU" sz="2200" dirty="0" smtClean="0">
                <a:latin typeface="Times New Roman" pitchFamily="18" charset="0"/>
                <a:cs typeface="Times New Roman" pitchFamily="18" charset="0"/>
              </a:rPr>
              <a:t>ввода объекта в эксплуатацию</a:t>
            </a:r>
          </a:p>
          <a:p>
            <a:pPr algn="ctr">
              <a:buNone/>
            </a:pPr>
            <a:endParaRPr lang="ru-RU" sz="2200" b="1" i="1" dirty="0">
              <a:solidFill>
                <a:srgbClr val="20AC63"/>
              </a:solidFill>
              <a:latin typeface="Times New Roman" pitchFamily="18" charset="0"/>
              <a:cs typeface="Times New Roman" pitchFamily="18" charset="0"/>
            </a:endParaRPr>
          </a:p>
        </p:txBody>
      </p:sp>
      <p:sp>
        <p:nvSpPr>
          <p:cNvPr id="3" name="Номер слайда 2"/>
          <p:cNvSpPr>
            <a:spLocks noGrp="1"/>
          </p:cNvSpPr>
          <p:nvPr>
            <p:ph type="sldNum" sz="quarter" idx="12"/>
          </p:nvPr>
        </p:nvSpPr>
        <p:spPr/>
        <p:txBody>
          <a:bodyPr/>
          <a:lstStyle/>
          <a:p>
            <a:fld id="{725C68B6-61C2-468F-89AB-4B9F7531AA68}" type="slidenum">
              <a:rPr lang="ru-RU" smtClean="0"/>
              <a:pPr/>
              <a:t>69</a:t>
            </a:fld>
            <a:endParaRPr lang="ru-RU" dirty="0"/>
          </a:p>
        </p:txBody>
      </p:sp>
      <p:sp>
        <p:nvSpPr>
          <p:cNvPr id="4" name="Заголовок 3"/>
          <p:cNvSpPr>
            <a:spLocks noGrp="1"/>
          </p:cNvSpPr>
          <p:nvPr>
            <p:ph type="title"/>
          </p:nvPr>
        </p:nvSpPr>
        <p:spPr/>
        <p:txBody>
          <a:bodyPr>
            <a:noAutofit/>
          </a:bodyPr>
          <a:lstStyle/>
          <a:p>
            <a:pPr algn="ctr"/>
            <a:r>
              <a:rPr lang="ru-RU" sz="2400" dirty="0" smtClean="0">
                <a:solidFill>
                  <a:srgbClr val="17A3D5"/>
                </a:solidFill>
                <a:effectLst/>
                <a:latin typeface="Cambria" panose="02040503050406030204" pitchFamily="18" charset="0"/>
                <a:cs typeface="Times New Roman" pitchFamily="18" charset="0"/>
              </a:rPr>
              <a:t>Федеральный закон от 30.12.2009 N 384-ФЗ</a:t>
            </a:r>
            <a:br>
              <a:rPr lang="ru-RU" sz="2400" dirty="0" smtClean="0">
                <a:solidFill>
                  <a:srgbClr val="17A3D5"/>
                </a:solidFill>
                <a:effectLst/>
                <a:latin typeface="Cambria" panose="02040503050406030204" pitchFamily="18" charset="0"/>
                <a:cs typeface="Times New Roman" pitchFamily="18" charset="0"/>
              </a:rPr>
            </a:br>
            <a:r>
              <a:rPr lang="ru-RU" sz="2000" dirty="0" smtClean="0">
                <a:solidFill>
                  <a:srgbClr val="17A3D5"/>
                </a:solidFill>
                <a:effectLst/>
                <a:latin typeface="Cambria" panose="02040503050406030204" pitchFamily="18" charset="0"/>
                <a:cs typeface="Times New Roman" pitchFamily="18" charset="0"/>
              </a:rPr>
              <a:t>(ред. от 02.07.2013)</a:t>
            </a:r>
            <a:r>
              <a:rPr lang="ru-RU" sz="2400" dirty="0" smtClean="0">
                <a:solidFill>
                  <a:srgbClr val="17A3D5"/>
                </a:solidFill>
                <a:effectLst/>
                <a:latin typeface="Cambria" panose="02040503050406030204" pitchFamily="18" charset="0"/>
                <a:cs typeface="Times New Roman" pitchFamily="18" charset="0"/>
              </a:rPr>
              <a:t/>
            </a:r>
            <a:br>
              <a:rPr lang="ru-RU" sz="2400" dirty="0" smtClean="0">
                <a:solidFill>
                  <a:srgbClr val="17A3D5"/>
                </a:solidFill>
                <a:effectLst/>
                <a:latin typeface="Cambria" panose="02040503050406030204" pitchFamily="18" charset="0"/>
                <a:cs typeface="Times New Roman" pitchFamily="18" charset="0"/>
              </a:rPr>
            </a:br>
            <a:r>
              <a:rPr lang="ru-RU" sz="2400" dirty="0" smtClean="0">
                <a:solidFill>
                  <a:srgbClr val="17A3D5"/>
                </a:solidFill>
                <a:effectLst/>
                <a:latin typeface="Cambria" panose="02040503050406030204" pitchFamily="18" charset="0"/>
                <a:cs typeface="Times New Roman" pitchFamily="18" charset="0"/>
              </a:rPr>
              <a:t>"Технический регламент о безопасности зданий и сооружений"</a:t>
            </a:r>
            <a:endParaRPr lang="ru-RU" sz="2400" dirty="0">
              <a:latin typeface="Cambria" panose="02040503050406030204"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467544" y="1628800"/>
            <a:ext cx="8229600" cy="4608512"/>
          </a:xfrm>
        </p:spPr>
        <p:txBody>
          <a:bodyPr>
            <a:normAutofit fontScale="70000" lnSpcReduction="20000"/>
          </a:bodyPr>
          <a:lstStyle/>
          <a:p>
            <a:endParaRPr lang="ru-RU" sz="2400" dirty="0" smtClean="0">
              <a:latin typeface="Times New Roman" pitchFamily="18" charset="0"/>
              <a:cs typeface="Times New Roman" pitchFamily="18" charset="0"/>
            </a:endParaRPr>
          </a:p>
          <a:p>
            <a:pPr algn="just">
              <a:buNone/>
            </a:pPr>
            <a:r>
              <a:rPr lang="ru-RU" b="1" i="1" dirty="0">
                <a:latin typeface="Times New Roman" pitchFamily="18" charset="0"/>
                <a:cs typeface="Times New Roman" pitchFamily="18" charset="0"/>
              </a:rPr>
              <a:t> </a:t>
            </a:r>
            <a:r>
              <a:rPr lang="ru-RU" sz="3300" i="1" dirty="0">
                <a:latin typeface="Times New Roman" pitchFamily="18" charset="0"/>
                <a:cs typeface="Times New Roman" pitchFamily="18" charset="0"/>
              </a:rPr>
              <a:t>Техническое обслуживание зданий, сооружений, </a:t>
            </a:r>
            <a:r>
              <a:rPr lang="ru-RU" sz="3300" i="1" dirty="0" smtClean="0">
                <a:latin typeface="Times New Roman" pitchFamily="18" charset="0"/>
                <a:cs typeface="Times New Roman" pitchFamily="18" charset="0"/>
              </a:rPr>
              <a:t>текущий ремонт </a:t>
            </a:r>
            <a:r>
              <a:rPr lang="ru-RU" sz="3300" i="1" dirty="0">
                <a:latin typeface="Times New Roman" pitchFamily="18" charset="0"/>
                <a:cs typeface="Times New Roman" pitchFamily="18" charset="0"/>
              </a:rPr>
              <a:t>зданий, сооружений проводятся в целях обеспечения надлежащего технического состояния таких зданий, сооружений. Под надлежащим техническим состоянием зданий, сооружений понимаются поддержание параметров устойчивости, надежности зданий, сооружений, а также исправность строительных конструкций, систем инженерно-технического обеспечения, сетей инженерно-технического обеспечения, их элементов в соответствии с требованиями технических регламентов, проектной документации.</a:t>
            </a:r>
          </a:p>
          <a:p>
            <a:pPr algn="ctr">
              <a:buNone/>
            </a:pPr>
            <a:endParaRPr lang="ru-RU" b="1" i="1" dirty="0">
              <a:latin typeface="Times New Roman" pitchFamily="18" charset="0"/>
              <a:cs typeface="Times New Roman" pitchFamily="18" charset="0"/>
            </a:endParaRPr>
          </a:p>
          <a:p>
            <a:pPr algn="ctr">
              <a:buNone/>
            </a:pPr>
            <a:r>
              <a:rPr lang="ru-RU" b="1" i="1" dirty="0">
                <a:latin typeface="Times New Roman" pitchFamily="18" charset="0"/>
                <a:cs typeface="Times New Roman" pitchFamily="18" charset="0"/>
              </a:rPr>
              <a:t> </a:t>
            </a:r>
          </a:p>
        </p:txBody>
      </p:sp>
      <p:sp>
        <p:nvSpPr>
          <p:cNvPr id="3" name="Номер слайда 2"/>
          <p:cNvSpPr>
            <a:spLocks noGrp="1"/>
          </p:cNvSpPr>
          <p:nvPr>
            <p:ph type="sldNum" sz="quarter" idx="12"/>
          </p:nvPr>
        </p:nvSpPr>
        <p:spPr/>
        <p:txBody>
          <a:bodyPr/>
          <a:lstStyle/>
          <a:p>
            <a:fld id="{725C68B6-61C2-468F-89AB-4B9F7531AA68}" type="slidenum">
              <a:rPr lang="ru-RU" smtClean="0"/>
              <a:pPr/>
              <a:t>7</a:t>
            </a:fld>
            <a:endParaRPr lang="ru-RU" dirty="0"/>
          </a:p>
        </p:txBody>
      </p:sp>
      <p:sp>
        <p:nvSpPr>
          <p:cNvPr id="4" name="Заголовок 3"/>
          <p:cNvSpPr>
            <a:spLocks noGrp="1"/>
          </p:cNvSpPr>
          <p:nvPr>
            <p:ph type="title"/>
          </p:nvPr>
        </p:nvSpPr>
        <p:spPr>
          <a:xfrm>
            <a:off x="539552" y="116632"/>
            <a:ext cx="8229600" cy="1210146"/>
          </a:xfrm>
        </p:spPr>
        <p:txBody>
          <a:bodyPr>
            <a:noAutofit/>
          </a:bodyPr>
          <a:lstStyle/>
          <a:p>
            <a:pPr algn="ctr"/>
            <a:r>
              <a:rPr lang="ru-RU" sz="2800" dirty="0">
                <a:solidFill>
                  <a:srgbClr val="17A3D5"/>
                </a:solidFill>
                <a:effectLst/>
                <a:latin typeface="Cambria" panose="02040503050406030204" pitchFamily="18" charset="0"/>
              </a:rPr>
              <a:t>Техническое обслуживание </a:t>
            </a:r>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395536" y="1772816"/>
            <a:ext cx="8229600" cy="4248472"/>
          </a:xfrm>
        </p:spPr>
        <p:txBody>
          <a:bodyPr>
            <a:normAutofit fontScale="92500" lnSpcReduction="10000"/>
          </a:bodyPr>
          <a:lstStyle/>
          <a:p>
            <a:pPr algn="ctr">
              <a:spcAft>
                <a:spcPts val="1000"/>
              </a:spcAft>
              <a:buNone/>
            </a:pPr>
            <a:r>
              <a:rPr lang="ru-RU" sz="2200" b="1" dirty="0" smtClean="0">
                <a:solidFill>
                  <a:srgbClr val="20AC63"/>
                </a:solidFill>
                <a:latin typeface="Times New Roman" pitchFamily="18" charset="0"/>
                <a:cs typeface="Times New Roman" pitchFamily="18" charset="0"/>
              </a:rPr>
              <a:t>Статья 40</a:t>
            </a:r>
          </a:p>
          <a:p>
            <a:pPr algn="ctr">
              <a:spcAft>
                <a:spcPts val="1000"/>
              </a:spcAft>
              <a:buNone/>
            </a:pPr>
            <a:r>
              <a:rPr lang="ru-RU" sz="2400" b="1" u="sng" dirty="0" smtClean="0">
                <a:solidFill>
                  <a:srgbClr val="20AC63"/>
                </a:solidFill>
                <a:latin typeface="Times New Roman" pitchFamily="18" charset="0"/>
                <a:cs typeface="Times New Roman" pitchFamily="18" charset="0"/>
              </a:rPr>
              <a:t>Обязательная</a:t>
            </a:r>
            <a:r>
              <a:rPr lang="ru-RU" sz="2400" b="1" dirty="0" smtClean="0">
                <a:solidFill>
                  <a:srgbClr val="20AC63"/>
                </a:solidFill>
                <a:latin typeface="Times New Roman" pitchFamily="18" charset="0"/>
                <a:cs typeface="Times New Roman" pitchFamily="18" charset="0"/>
              </a:rPr>
              <a:t> оценка соответствия зданий и сооружений в части эксплуатации осуществляется в форме:</a:t>
            </a:r>
          </a:p>
          <a:p>
            <a:pPr>
              <a:spcAft>
                <a:spcPts val="1000"/>
              </a:spcAft>
            </a:pPr>
            <a:r>
              <a:rPr lang="ru-RU" sz="2200" dirty="0" smtClean="0">
                <a:latin typeface="Times New Roman" pitchFamily="18" charset="0"/>
                <a:cs typeface="Times New Roman" pitchFamily="18" charset="0"/>
              </a:rPr>
              <a:t>эксплуатационного контроля</a:t>
            </a:r>
          </a:p>
          <a:p>
            <a:pPr>
              <a:spcAft>
                <a:spcPts val="1000"/>
              </a:spcAft>
              <a:buNone/>
            </a:pPr>
            <a:r>
              <a:rPr lang="ru-RU" sz="2200" dirty="0" smtClean="0">
                <a:latin typeface="Times New Roman" pitchFamily="18" charset="0"/>
                <a:cs typeface="Times New Roman" pitchFamily="18" charset="0"/>
              </a:rPr>
              <a:t>    осуществляется лицом, ответственным за эксплуатацию здания или сооружения, в соответствии с законодательством Российской Федерации</a:t>
            </a:r>
          </a:p>
          <a:p>
            <a:pPr>
              <a:spcAft>
                <a:spcPts val="1000"/>
              </a:spcAft>
            </a:pPr>
            <a:r>
              <a:rPr lang="ru-RU" sz="2200" dirty="0" smtClean="0">
                <a:latin typeface="Times New Roman" pitchFamily="18" charset="0"/>
                <a:cs typeface="Times New Roman" pitchFamily="18" charset="0"/>
              </a:rPr>
              <a:t> государственного контроля (надзора)</a:t>
            </a:r>
          </a:p>
          <a:p>
            <a:pPr>
              <a:spcAft>
                <a:spcPts val="1000"/>
              </a:spcAft>
              <a:buNone/>
            </a:pPr>
            <a:r>
              <a:rPr lang="ru-RU" sz="2200" dirty="0" smtClean="0"/>
              <a:t>   </a:t>
            </a:r>
            <a:r>
              <a:rPr lang="ru-RU" sz="2200" dirty="0" smtClean="0">
                <a:latin typeface="Times New Roman" pitchFamily="18" charset="0"/>
                <a:cs typeface="Times New Roman" pitchFamily="18" charset="0"/>
              </a:rPr>
              <a:t>осуществляется уполномоченными федеральными органами исполнительной власти, органами исполнительной власти субъектов Российской Федерации </a:t>
            </a:r>
            <a:endParaRPr lang="ru-RU" sz="2200" b="1" i="1" dirty="0" smtClean="0">
              <a:solidFill>
                <a:srgbClr val="40BE0E"/>
              </a:solidFill>
              <a:latin typeface="Times New Roman" pitchFamily="18" charset="0"/>
              <a:cs typeface="Times New Roman" pitchFamily="18" charset="0"/>
            </a:endParaRPr>
          </a:p>
          <a:p>
            <a:endParaRPr lang="ru-RU" dirty="0"/>
          </a:p>
        </p:txBody>
      </p:sp>
      <p:sp>
        <p:nvSpPr>
          <p:cNvPr id="3" name="Номер слайда 2"/>
          <p:cNvSpPr>
            <a:spLocks noGrp="1"/>
          </p:cNvSpPr>
          <p:nvPr>
            <p:ph type="sldNum" sz="quarter" idx="12"/>
          </p:nvPr>
        </p:nvSpPr>
        <p:spPr/>
        <p:txBody>
          <a:bodyPr/>
          <a:lstStyle/>
          <a:p>
            <a:fld id="{725C68B6-61C2-468F-89AB-4B9F7531AA68}" type="slidenum">
              <a:rPr lang="ru-RU" smtClean="0"/>
              <a:pPr/>
              <a:t>70</a:t>
            </a:fld>
            <a:endParaRPr lang="ru-RU" dirty="0"/>
          </a:p>
        </p:txBody>
      </p:sp>
      <p:sp>
        <p:nvSpPr>
          <p:cNvPr id="4" name="Заголовок 3"/>
          <p:cNvSpPr>
            <a:spLocks noGrp="1"/>
          </p:cNvSpPr>
          <p:nvPr>
            <p:ph type="title"/>
          </p:nvPr>
        </p:nvSpPr>
        <p:spPr/>
        <p:txBody>
          <a:bodyPr>
            <a:noAutofit/>
          </a:bodyPr>
          <a:lstStyle/>
          <a:p>
            <a:pPr algn="ctr"/>
            <a:r>
              <a:rPr lang="ru-RU" sz="2400" dirty="0" smtClean="0">
                <a:solidFill>
                  <a:srgbClr val="17A3D5"/>
                </a:solidFill>
                <a:effectLst/>
                <a:latin typeface="Cambria" panose="02040503050406030204" pitchFamily="18" charset="0"/>
                <a:cs typeface="Times New Roman" pitchFamily="18" charset="0"/>
              </a:rPr>
              <a:t>Федеральный закон от 30.12.2009 N 384-ФЗ</a:t>
            </a:r>
            <a:br>
              <a:rPr lang="ru-RU" sz="2400" dirty="0" smtClean="0">
                <a:solidFill>
                  <a:srgbClr val="17A3D5"/>
                </a:solidFill>
                <a:effectLst/>
                <a:latin typeface="Cambria" panose="02040503050406030204" pitchFamily="18" charset="0"/>
                <a:cs typeface="Times New Roman" pitchFamily="18" charset="0"/>
              </a:rPr>
            </a:br>
            <a:r>
              <a:rPr lang="ru-RU" sz="2000" dirty="0" smtClean="0">
                <a:solidFill>
                  <a:srgbClr val="17A3D5"/>
                </a:solidFill>
                <a:effectLst/>
                <a:latin typeface="Cambria" panose="02040503050406030204" pitchFamily="18" charset="0"/>
                <a:cs typeface="Times New Roman" pitchFamily="18" charset="0"/>
              </a:rPr>
              <a:t>(ред. от 02.07.2013)</a:t>
            </a:r>
            <a:r>
              <a:rPr lang="ru-RU" sz="2400" dirty="0" smtClean="0">
                <a:solidFill>
                  <a:srgbClr val="17A3D5"/>
                </a:solidFill>
                <a:effectLst/>
                <a:latin typeface="Cambria" panose="02040503050406030204" pitchFamily="18" charset="0"/>
                <a:cs typeface="Times New Roman" pitchFamily="18" charset="0"/>
              </a:rPr>
              <a:t/>
            </a:r>
            <a:br>
              <a:rPr lang="ru-RU" sz="2400" dirty="0" smtClean="0">
                <a:solidFill>
                  <a:srgbClr val="17A3D5"/>
                </a:solidFill>
                <a:effectLst/>
                <a:latin typeface="Cambria" panose="02040503050406030204" pitchFamily="18" charset="0"/>
                <a:cs typeface="Times New Roman" pitchFamily="18" charset="0"/>
              </a:rPr>
            </a:br>
            <a:r>
              <a:rPr lang="ru-RU" sz="2400" dirty="0" smtClean="0">
                <a:solidFill>
                  <a:srgbClr val="17A3D5"/>
                </a:solidFill>
                <a:effectLst/>
                <a:latin typeface="Cambria" panose="02040503050406030204" pitchFamily="18" charset="0"/>
                <a:cs typeface="Times New Roman" pitchFamily="18" charset="0"/>
              </a:rPr>
              <a:t>"Технический регламент о безопасности зданий и сооружений"</a:t>
            </a:r>
            <a:endParaRPr lang="ru-RU" sz="2400" dirty="0">
              <a:latin typeface="Cambria" panose="02040503050406030204" pitchFamily="18" charset="0"/>
            </a:endParaRPr>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395536" y="1556792"/>
            <a:ext cx="8229600" cy="4525963"/>
          </a:xfrm>
        </p:spPr>
        <p:txBody>
          <a:bodyPr>
            <a:normAutofit lnSpcReduction="10000"/>
          </a:bodyPr>
          <a:lstStyle/>
          <a:p>
            <a:pPr algn="ctr">
              <a:spcAft>
                <a:spcPts val="1000"/>
              </a:spcAft>
              <a:buNone/>
            </a:pPr>
            <a:r>
              <a:rPr lang="ru-RU" sz="2200" b="1" dirty="0" smtClean="0">
                <a:solidFill>
                  <a:srgbClr val="20AC63"/>
                </a:solidFill>
                <a:latin typeface="Times New Roman" pitchFamily="18" charset="0"/>
                <a:cs typeface="Times New Roman" pitchFamily="18" charset="0"/>
              </a:rPr>
              <a:t>Статья 41</a:t>
            </a:r>
          </a:p>
          <a:p>
            <a:pPr>
              <a:spcAft>
                <a:spcPts val="1000"/>
              </a:spcAft>
              <a:buNone/>
            </a:pPr>
            <a:r>
              <a:rPr lang="ru-RU" sz="2200" dirty="0" smtClean="0">
                <a:latin typeface="Times New Roman" pitchFamily="18" charset="0"/>
                <a:cs typeface="Times New Roman" pitchFamily="18" charset="0"/>
              </a:rPr>
              <a:t>Добровольная оценка соответствия зданий и сооружений осуществляется в форме:</a:t>
            </a:r>
          </a:p>
          <a:p>
            <a:pPr>
              <a:spcAft>
                <a:spcPts val="1000"/>
              </a:spcAft>
            </a:pPr>
            <a:r>
              <a:rPr lang="ru-RU" dirty="0" smtClean="0"/>
              <a:t> </a:t>
            </a:r>
            <a:r>
              <a:rPr lang="ru-RU" sz="2200" dirty="0" smtClean="0">
                <a:latin typeface="Times New Roman" pitchFamily="18" charset="0"/>
                <a:cs typeface="Times New Roman" pitchFamily="18" charset="0"/>
              </a:rPr>
              <a:t>негосударственной экспертизы результатов инженерных изысканий и проектной документации</a:t>
            </a:r>
          </a:p>
          <a:p>
            <a:pPr>
              <a:spcAft>
                <a:spcPts val="1000"/>
              </a:spcAft>
            </a:pPr>
            <a:r>
              <a:rPr lang="ru-RU" sz="2200" dirty="0" smtClean="0">
                <a:latin typeface="Times New Roman" pitchFamily="18" charset="0"/>
                <a:cs typeface="Times New Roman" pitchFamily="18" charset="0"/>
              </a:rPr>
              <a:t> авторского</a:t>
            </a:r>
            <a:r>
              <a:rPr lang="ru-RU" sz="2200" dirty="0" smtClean="0">
                <a:solidFill>
                  <a:srgbClr val="7030A0"/>
                </a:solidFill>
                <a:latin typeface="Times New Roman" pitchFamily="18" charset="0"/>
                <a:cs typeface="Times New Roman" pitchFamily="18" charset="0"/>
              </a:rPr>
              <a:t> </a:t>
            </a:r>
            <a:r>
              <a:rPr lang="ru-RU" sz="2200" dirty="0" smtClean="0">
                <a:latin typeface="Times New Roman" pitchFamily="18" charset="0"/>
                <a:cs typeface="Times New Roman" pitchFamily="18" charset="0"/>
              </a:rPr>
              <a:t>надзора</a:t>
            </a:r>
          </a:p>
          <a:p>
            <a:pPr>
              <a:spcAft>
                <a:spcPts val="1000"/>
              </a:spcAft>
            </a:pPr>
            <a:r>
              <a:rPr lang="ru-RU" sz="2200" dirty="0" smtClean="0">
                <a:latin typeface="Times New Roman" pitchFamily="18" charset="0"/>
                <a:cs typeface="Times New Roman" pitchFamily="18" charset="0"/>
              </a:rPr>
              <a:t> обследования зданий и сооружений, состояния их оснований, строительных конструкций и систем инженерно-технического обеспечения </a:t>
            </a:r>
          </a:p>
          <a:p>
            <a:pPr>
              <a:spcAft>
                <a:spcPts val="1000"/>
              </a:spcAft>
            </a:pPr>
            <a:r>
              <a:rPr lang="ru-RU" sz="2200" dirty="0" smtClean="0">
                <a:latin typeface="Times New Roman" pitchFamily="18" charset="0"/>
                <a:cs typeface="Times New Roman" pitchFamily="18" charset="0"/>
              </a:rPr>
              <a:t>и в иных формах, предусмотренных законодательством Российской Федерации.</a:t>
            </a:r>
            <a:endParaRPr lang="ru-RU" sz="2200" dirty="0">
              <a:latin typeface="Times New Roman" pitchFamily="18" charset="0"/>
              <a:cs typeface="Times New Roman" pitchFamily="18" charset="0"/>
            </a:endParaRPr>
          </a:p>
        </p:txBody>
      </p:sp>
      <p:sp>
        <p:nvSpPr>
          <p:cNvPr id="3" name="Номер слайда 2"/>
          <p:cNvSpPr>
            <a:spLocks noGrp="1"/>
          </p:cNvSpPr>
          <p:nvPr>
            <p:ph type="sldNum" sz="quarter" idx="12"/>
          </p:nvPr>
        </p:nvSpPr>
        <p:spPr/>
        <p:txBody>
          <a:bodyPr/>
          <a:lstStyle/>
          <a:p>
            <a:fld id="{725C68B6-61C2-468F-89AB-4B9F7531AA68}" type="slidenum">
              <a:rPr lang="ru-RU" smtClean="0"/>
              <a:pPr/>
              <a:t>71</a:t>
            </a:fld>
            <a:endParaRPr lang="ru-RU" dirty="0"/>
          </a:p>
        </p:txBody>
      </p:sp>
      <p:sp>
        <p:nvSpPr>
          <p:cNvPr id="4" name="Заголовок 3"/>
          <p:cNvSpPr>
            <a:spLocks noGrp="1"/>
          </p:cNvSpPr>
          <p:nvPr>
            <p:ph type="title"/>
          </p:nvPr>
        </p:nvSpPr>
        <p:spPr/>
        <p:txBody>
          <a:bodyPr>
            <a:noAutofit/>
          </a:bodyPr>
          <a:lstStyle/>
          <a:p>
            <a:pPr algn="ctr"/>
            <a:r>
              <a:rPr lang="ru-RU" sz="2400" dirty="0" smtClean="0">
                <a:solidFill>
                  <a:srgbClr val="17A3D5"/>
                </a:solidFill>
                <a:effectLst/>
                <a:latin typeface="Cambria" panose="02040503050406030204" pitchFamily="18" charset="0"/>
                <a:cs typeface="Times New Roman" pitchFamily="18" charset="0"/>
              </a:rPr>
              <a:t>Федеральный закон от 30.12.2009 N 384-ФЗ</a:t>
            </a:r>
            <a:br>
              <a:rPr lang="ru-RU" sz="2400" dirty="0" smtClean="0">
                <a:solidFill>
                  <a:srgbClr val="17A3D5"/>
                </a:solidFill>
                <a:effectLst/>
                <a:latin typeface="Cambria" panose="02040503050406030204" pitchFamily="18" charset="0"/>
                <a:cs typeface="Times New Roman" pitchFamily="18" charset="0"/>
              </a:rPr>
            </a:br>
            <a:r>
              <a:rPr lang="ru-RU" sz="2000" dirty="0" smtClean="0">
                <a:solidFill>
                  <a:srgbClr val="17A3D5"/>
                </a:solidFill>
                <a:effectLst/>
                <a:latin typeface="Cambria" panose="02040503050406030204" pitchFamily="18" charset="0"/>
                <a:cs typeface="Times New Roman" pitchFamily="18" charset="0"/>
              </a:rPr>
              <a:t>(ред. от 02.07.2013)</a:t>
            </a:r>
            <a:r>
              <a:rPr lang="ru-RU" sz="2400" dirty="0" smtClean="0">
                <a:solidFill>
                  <a:srgbClr val="17A3D5"/>
                </a:solidFill>
                <a:effectLst/>
                <a:latin typeface="Cambria" panose="02040503050406030204" pitchFamily="18" charset="0"/>
                <a:cs typeface="Times New Roman" pitchFamily="18" charset="0"/>
              </a:rPr>
              <a:t/>
            </a:r>
            <a:br>
              <a:rPr lang="ru-RU" sz="2400" dirty="0" smtClean="0">
                <a:solidFill>
                  <a:srgbClr val="17A3D5"/>
                </a:solidFill>
                <a:effectLst/>
                <a:latin typeface="Cambria" panose="02040503050406030204" pitchFamily="18" charset="0"/>
                <a:cs typeface="Times New Roman" pitchFamily="18" charset="0"/>
              </a:rPr>
            </a:br>
            <a:r>
              <a:rPr lang="ru-RU" sz="2400" dirty="0" smtClean="0">
                <a:solidFill>
                  <a:srgbClr val="17A3D5"/>
                </a:solidFill>
                <a:effectLst/>
                <a:latin typeface="Cambria" panose="02040503050406030204" pitchFamily="18" charset="0"/>
                <a:cs typeface="Times New Roman" pitchFamily="18" charset="0"/>
              </a:rPr>
              <a:t>"Технический регламент о безопасности зданий и сооружений"</a:t>
            </a:r>
            <a:endParaRPr lang="ru-RU" sz="2400" dirty="0">
              <a:latin typeface="Cambria" panose="02040503050406030204" pitchFamily="18" charset="0"/>
            </a:endParaRPr>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467544" y="1988840"/>
            <a:ext cx="8229600" cy="4536504"/>
          </a:xfrm>
        </p:spPr>
        <p:txBody>
          <a:bodyPr>
            <a:normAutofit/>
          </a:bodyPr>
          <a:lstStyle/>
          <a:p>
            <a:pPr algn="ctr">
              <a:spcAft>
                <a:spcPts val="1000"/>
              </a:spcAft>
              <a:buNone/>
            </a:pPr>
            <a:r>
              <a:rPr lang="ru-RU" sz="2200" b="1" dirty="0" smtClean="0">
                <a:solidFill>
                  <a:srgbClr val="20AC63"/>
                </a:solidFill>
                <a:latin typeface="Times New Roman" pitchFamily="18" charset="0"/>
                <a:cs typeface="Times New Roman" pitchFamily="18" charset="0"/>
              </a:rPr>
              <a:t>Глава 7</a:t>
            </a:r>
          </a:p>
          <a:p>
            <a:pPr algn="ctr">
              <a:spcAft>
                <a:spcPts val="2000"/>
              </a:spcAft>
              <a:buNone/>
            </a:pPr>
            <a:r>
              <a:rPr lang="ru-RU" sz="2200" b="1" dirty="0" smtClean="0">
                <a:solidFill>
                  <a:srgbClr val="20AC63"/>
                </a:solidFill>
                <a:latin typeface="Times New Roman" pitchFamily="18" charset="0"/>
                <a:cs typeface="Times New Roman" pitchFamily="18" charset="0"/>
              </a:rPr>
              <a:t>Заключительные положения</a:t>
            </a:r>
            <a:endParaRPr lang="ru-RU" sz="2000" b="1" dirty="0" smtClean="0">
              <a:solidFill>
                <a:srgbClr val="20AC63"/>
              </a:solidFill>
              <a:latin typeface="Times New Roman" pitchFamily="18" charset="0"/>
              <a:cs typeface="Times New Roman" pitchFamily="18" charset="0"/>
            </a:endParaRPr>
          </a:p>
          <a:p>
            <a:pPr>
              <a:lnSpc>
                <a:spcPct val="120000"/>
              </a:lnSpc>
              <a:spcAft>
                <a:spcPts val="1000"/>
              </a:spcAft>
              <a:buNone/>
            </a:pPr>
            <a:r>
              <a:rPr lang="ru-RU" sz="2000" dirty="0" smtClean="0">
                <a:latin typeface="Times New Roman" pitchFamily="18" charset="0"/>
                <a:cs typeface="Times New Roman" pitchFamily="18" charset="0"/>
              </a:rPr>
              <a:t>    Строительные нормы и правила, утвержденные до дня вступления в силу настоящего Федерального закона, признаются сводами правил.</a:t>
            </a:r>
            <a:endParaRPr lang="ru-RU" sz="2400" dirty="0" smtClean="0">
              <a:latin typeface="Times New Roman" pitchFamily="18" charset="0"/>
              <a:cs typeface="Times New Roman" pitchFamily="18" charset="0"/>
            </a:endParaRPr>
          </a:p>
          <a:p>
            <a:pPr>
              <a:lnSpc>
                <a:spcPct val="120000"/>
              </a:lnSpc>
              <a:spcAft>
                <a:spcPts val="1000"/>
              </a:spcAft>
              <a:buNone/>
            </a:pPr>
            <a:r>
              <a:rPr lang="ru-RU" sz="2000" b="1" i="1" dirty="0" smtClean="0">
                <a:solidFill>
                  <a:srgbClr val="17A3D5"/>
                </a:solidFill>
                <a:latin typeface="Times New Roman" pitchFamily="18" charset="0"/>
                <a:cs typeface="Times New Roman" pitchFamily="18" charset="0"/>
              </a:rPr>
              <a:t>    </a:t>
            </a:r>
            <a:r>
              <a:rPr lang="ru-RU" sz="2000" dirty="0" smtClean="0">
                <a:latin typeface="Times New Roman" pitchFamily="18" charset="0"/>
                <a:cs typeface="Times New Roman" pitchFamily="18" charset="0"/>
              </a:rPr>
              <a:t>Правительство Российской Федерации утверждает перечень национальных стандартов и сводов правил, в результате применения которых на обязательной основе обеспечивается соблюдение требований настоящего Федерального закона.</a:t>
            </a:r>
          </a:p>
          <a:p>
            <a:endParaRPr lang="ru-RU" sz="2200" b="1" i="1" dirty="0">
              <a:solidFill>
                <a:srgbClr val="20AC63"/>
              </a:solidFill>
              <a:latin typeface="Times New Roman" pitchFamily="18" charset="0"/>
              <a:cs typeface="Times New Roman" pitchFamily="18" charset="0"/>
            </a:endParaRPr>
          </a:p>
        </p:txBody>
      </p:sp>
      <p:sp>
        <p:nvSpPr>
          <p:cNvPr id="3" name="Номер слайда 2"/>
          <p:cNvSpPr>
            <a:spLocks noGrp="1"/>
          </p:cNvSpPr>
          <p:nvPr>
            <p:ph type="sldNum" sz="quarter" idx="12"/>
          </p:nvPr>
        </p:nvSpPr>
        <p:spPr/>
        <p:txBody>
          <a:bodyPr/>
          <a:lstStyle/>
          <a:p>
            <a:fld id="{725C68B6-61C2-468F-89AB-4B9F7531AA68}" type="slidenum">
              <a:rPr lang="ru-RU" smtClean="0"/>
              <a:pPr/>
              <a:t>72</a:t>
            </a:fld>
            <a:endParaRPr lang="ru-RU" dirty="0"/>
          </a:p>
        </p:txBody>
      </p:sp>
      <p:sp>
        <p:nvSpPr>
          <p:cNvPr id="4" name="Заголовок 3"/>
          <p:cNvSpPr>
            <a:spLocks noGrp="1"/>
          </p:cNvSpPr>
          <p:nvPr>
            <p:ph type="title"/>
          </p:nvPr>
        </p:nvSpPr>
        <p:spPr>
          <a:xfrm>
            <a:off x="467544" y="260648"/>
            <a:ext cx="8229600" cy="1143000"/>
          </a:xfrm>
        </p:spPr>
        <p:txBody>
          <a:bodyPr>
            <a:noAutofit/>
          </a:bodyPr>
          <a:lstStyle/>
          <a:p>
            <a:pPr algn="ctr"/>
            <a:r>
              <a:rPr lang="ru-RU" sz="2200" dirty="0" smtClean="0">
                <a:solidFill>
                  <a:srgbClr val="17A3D5"/>
                </a:solidFill>
                <a:effectLst/>
                <a:latin typeface="Cambria" panose="02040503050406030204" pitchFamily="18" charset="0"/>
                <a:cs typeface="Times New Roman" pitchFamily="18" charset="0"/>
              </a:rPr>
              <a:t>Федеральный закон от 30.12.2009 N 384-ФЗ</a:t>
            </a:r>
            <a:br>
              <a:rPr lang="ru-RU" sz="2200" dirty="0" smtClean="0">
                <a:solidFill>
                  <a:srgbClr val="17A3D5"/>
                </a:solidFill>
                <a:effectLst/>
                <a:latin typeface="Cambria" panose="02040503050406030204" pitchFamily="18" charset="0"/>
                <a:cs typeface="Times New Roman" pitchFamily="18" charset="0"/>
              </a:rPr>
            </a:br>
            <a:r>
              <a:rPr lang="ru-RU" sz="2200" dirty="0" smtClean="0">
                <a:solidFill>
                  <a:srgbClr val="17A3D5"/>
                </a:solidFill>
                <a:effectLst/>
                <a:latin typeface="Cambria" panose="02040503050406030204" pitchFamily="18" charset="0"/>
                <a:cs typeface="Times New Roman" pitchFamily="18" charset="0"/>
              </a:rPr>
              <a:t>(ред. от 02.07.2013)</a:t>
            </a:r>
            <a:r>
              <a:rPr lang="ru-RU" sz="2400" dirty="0" smtClean="0">
                <a:solidFill>
                  <a:srgbClr val="17A3D5"/>
                </a:solidFill>
                <a:effectLst/>
                <a:latin typeface="Cambria" panose="02040503050406030204" pitchFamily="18" charset="0"/>
                <a:cs typeface="Times New Roman" pitchFamily="18" charset="0"/>
              </a:rPr>
              <a:t/>
            </a:r>
            <a:br>
              <a:rPr lang="ru-RU" sz="2400" dirty="0" smtClean="0">
                <a:solidFill>
                  <a:srgbClr val="17A3D5"/>
                </a:solidFill>
                <a:effectLst/>
                <a:latin typeface="Cambria" panose="02040503050406030204" pitchFamily="18" charset="0"/>
                <a:cs typeface="Times New Roman" pitchFamily="18" charset="0"/>
              </a:rPr>
            </a:br>
            <a:r>
              <a:rPr lang="ru-RU" sz="2500" dirty="0" smtClean="0">
                <a:solidFill>
                  <a:srgbClr val="17A3D5"/>
                </a:solidFill>
                <a:effectLst/>
                <a:latin typeface="Cambria" panose="02040503050406030204" pitchFamily="18" charset="0"/>
                <a:cs typeface="Times New Roman" pitchFamily="18" charset="0"/>
              </a:rPr>
              <a:t>"Технический регламент о безопасности зданий и сооружений"</a:t>
            </a:r>
            <a:endParaRPr lang="ru-RU" sz="2500" dirty="0">
              <a:solidFill>
                <a:srgbClr val="17A3D5"/>
              </a:solidFill>
              <a:latin typeface="Cambria" panose="02040503050406030204" pitchFamily="18" charset="0"/>
            </a:endParaRPr>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539552" y="1988840"/>
            <a:ext cx="8229600" cy="3384376"/>
          </a:xfrm>
        </p:spPr>
        <p:txBody>
          <a:bodyPr>
            <a:normAutofit/>
          </a:bodyPr>
          <a:lstStyle/>
          <a:p>
            <a:pPr algn="ctr">
              <a:spcAft>
                <a:spcPts val="1000"/>
              </a:spcAft>
              <a:buNone/>
            </a:pPr>
            <a:r>
              <a:rPr lang="ru-RU" sz="2200" b="1" dirty="0" smtClean="0">
                <a:solidFill>
                  <a:srgbClr val="20AC63"/>
                </a:solidFill>
                <a:latin typeface="Times New Roman" pitchFamily="18" charset="0"/>
                <a:cs typeface="Times New Roman" pitchFamily="18" charset="0"/>
              </a:rPr>
              <a:t>Глава 7</a:t>
            </a:r>
          </a:p>
          <a:p>
            <a:pPr algn="ctr">
              <a:spcAft>
                <a:spcPts val="2000"/>
              </a:spcAft>
              <a:buNone/>
            </a:pPr>
            <a:r>
              <a:rPr lang="ru-RU" sz="2200" b="1" dirty="0" smtClean="0">
                <a:solidFill>
                  <a:srgbClr val="20AC63"/>
                </a:solidFill>
                <a:latin typeface="Times New Roman" pitchFamily="18" charset="0"/>
                <a:cs typeface="Times New Roman" pitchFamily="18" charset="0"/>
              </a:rPr>
              <a:t>Заключительные положения</a:t>
            </a:r>
            <a:endParaRPr lang="ru-RU" sz="2000" b="1" dirty="0" smtClean="0">
              <a:solidFill>
                <a:srgbClr val="20AC63"/>
              </a:solidFill>
              <a:latin typeface="Times New Roman" pitchFamily="18" charset="0"/>
              <a:cs typeface="Times New Roman" pitchFamily="18" charset="0"/>
            </a:endParaRPr>
          </a:p>
          <a:p>
            <a:pPr>
              <a:lnSpc>
                <a:spcPct val="120000"/>
              </a:lnSpc>
              <a:spcAft>
                <a:spcPts val="1000"/>
              </a:spcAft>
              <a:buNone/>
            </a:pPr>
            <a:r>
              <a:rPr lang="ru-RU" sz="2000" b="1" i="1" dirty="0" smtClean="0">
                <a:solidFill>
                  <a:srgbClr val="17A3D5"/>
                </a:solidFill>
                <a:latin typeface="Times New Roman" pitchFamily="18" charset="0"/>
                <a:cs typeface="Times New Roman" pitchFamily="18" charset="0"/>
              </a:rPr>
              <a:t>    </a:t>
            </a:r>
            <a:r>
              <a:rPr lang="ru-RU" sz="2000" b="1" dirty="0" smtClean="0">
                <a:solidFill>
                  <a:srgbClr val="20AC63"/>
                </a:solidFill>
                <a:latin typeface="Times New Roman" pitchFamily="18" charset="0"/>
                <a:cs typeface="Times New Roman" pitchFamily="18" charset="0"/>
              </a:rPr>
              <a:t>Национальный орган Российской Федерации по стандартизации </a:t>
            </a:r>
            <a:r>
              <a:rPr lang="ru-RU" sz="2000" dirty="0" smtClean="0">
                <a:latin typeface="Times New Roman" pitchFamily="18" charset="0"/>
                <a:cs typeface="Times New Roman" pitchFamily="18" charset="0"/>
              </a:rPr>
              <a:t>утверждает перечень документов в области стандартизации, в результате применения которых на добровольной основе обеспечивается соблюдение требований настоящего Федерального закона.</a:t>
            </a:r>
          </a:p>
          <a:p>
            <a:endParaRPr lang="ru-RU" sz="2200" b="1" i="1" dirty="0">
              <a:solidFill>
                <a:srgbClr val="20AC63"/>
              </a:solidFill>
              <a:latin typeface="Times New Roman" pitchFamily="18" charset="0"/>
              <a:cs typeface="Times New Roman" pitchFamily="18" charset="0"/>
            </a:endParaRPr>
          </a:p>
        </p:txBody>
      </p:sp>
      <p:sp>
        <p:nvSpPr>
          <p:cNvPr id="3" name="Номер слайда 2"/>
          <p:cNvSpPr>
            <a:spLocks noGrp="1"/>
          </p:cNvSpPr>
          <p:nvPr>
            <p:ph type="sldNum" sz="quarter" idx="12"/>
          </p:nvPr>
        </p:nvSpPr>
        <p:spPr/>
        <p:txBody>
          <a:bodyPr/>
          <a:lstStyle/>
          <a:p>
            <a:fld id="{725C68B6-61C2-468F-89AB-4B9F7531AA68}" type="slidenum">
              <a:rPr lang="ru-RU" smtClean="0"/>
              <a:pPr/>
              <a:t>73</a:t>
            </a:fld>
            <a:endParaRPr lang="ru-RU" dirty="0"/>
          </a:p>
        </p:txBody>
      </p:sp>
      <p:sp>
        <p:nvSpPr>
          <p:cNvPr id="4" name="Заголовок 3"/>
          <p:cNvSpPr>
            <a:spLocks noGrp="1"/>
          </p:cNvSpPr>
          <p:nvPr>
            <p:ph type="title"/>
          </p:nvPr>
        </p:nvSpPr>
        <p:spPr>
          <a:xfrm>
            <a:off x="467544" y="260648"/>
            <a:ext cx="8229600" cy="1143000"/>
          </a:xfrm>
        </p:spPr>
        <p:txBody>
          <a:bodyPr>
            <a:noAutofit/>
          </a:bodyPr>
          <a:lstStyle/>
          <a:p>
            <a:pPr algn="ctr"/>
            <a:r>
              <a:rPr lang="ru-RU" sz="2200" dirty="0" smtClean="0">
                <a:solidFill>
                  <a:srgbClr val="17A3D5"/>
                </a:solidFill>
                <a:effectLst/>
                <a:latin typeface="Cambria" panose="02040503050406030204" pitchFamily="18" charset="0"/>
                <a:cs typeface="Times New Roman" pitchFamily="18" charset="0"/>
              </a:rPr>
              <a:t>Федеральный закон от 30.12.2009 N 384-ФЗ</a:t>
            </a:r>
            <a:br>
              <a:rPr lang="ru-RU" sz="2200" dirty="0" smtClean="0">
                <a:solidFill>
                  <a:srgbClr val="17A3D5"/>
                </a:solidFill>
                <a:effectLst/>
                <a:latin typeface="Cambria" panose="02040503050406030204" pitchFamily="18" charset="0"/>
                <a:cs typeface="Times New Roman" pitchFamily="18" charset="0"/>
              </a:rPr>
            </a:br>
            <a:r>
              <a:rPr lang="ru-RU" sz="2200" dirty="0" smtClean="0">
                <a:solidFill>
                  <a:srgbClr val="17A3D5"/>
                </a:solidFill>
                <a:effectLst/>
                <a:latin typeface="Cambria" panose="02040503050406030204" pitchFamily="18" charset="0"/>
                <a:cs typeface="Times New Roman" pitchFamily="18" charset="0"/>
              </a:rPr>
              <a:t>(ред. от 02.07.2013)</a:t>
            </a:r>
            <a:r>
              <a:rPr lang="ru-RU" sz="2400" dirty="0" smtClean="0">
                <a:solidFill>
                  <a:srgbClr val="17A3D5"/>
                </a:solidFill>
                <a:effectLst/>
                <a:latin typeface="Cambria" panose="02040503050406030204" pitchFamily="18" charset="0"/>
                <a:cs typeface="Times New Roman" pitchFamily="18" charset="0"/>
              </a:rPr>
              <a:t/>
            </a:r>
            <a:br>
              <a:rPr lang="ru-RU" sz="2400" dirty="0" smtClean="0">
                <a:solidFill>
                  <a:srgbClr val="17A3D5"/>
                </a:solidFill>
                <a:effectLst/>
                <a:latin typeface="Cambria" panose="02040503050406030204" pitchFamily="18" charset="0"/>
                <a:cs typeface="Times New Roman" pitchFamily="18" charset="0"/>
              </a:rPr>
            </a:br>
            <a:r>
              <a:rPr lang="ru-RU" sz="2500" dirty="0" smtClean="0">
                <a:solidFill>
                  <a:srgbClr val="17A3D5"/>
                </a:solidFill>
                <a:effectLst/>
                <a:latin typeface="Cambria" panose="02040503050406030204" pitchFamily="18" charset="0"/>
                <a:cs typeface="Times New Roman" pitchFamily="18" charset="0"/>
              </a:rPr>
              <a:t>"Технический регламент о безопасности зданий и сооружений"</a:t>
            </a:r>
            <a:endParaRPr lang="ru-RU" sz="2500" dirty="0">
              <a:solidFill>
                <a:srgbClr val="17A3D5"/>
              </a:solidFill>
              <a:latin typeface="Cambria" panose="02040503050406030204" pitchFamily="18" charset="0"/>
            </a:endParaRPr>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p:cNvSpPr>
            <a:spLocks noGrp="1"/>
          </p:cNvSpPr>
          <p:nvPr>
            <p:ph type="sldNum" sz="quarter" idx="12"/>
          </p:nvPr>
        </p:nvSpPr>
        <p:spPr/>
        <p:txBody>
          <a:bodyPr/>
          <a:lstStyle/>
          <a:p>
            <a:fld id="{725C68B6-61C2-468F-89AB-4B9F7531AA68}" type="slidenum">
              <a:rPr lang="ru-RU" smtClean="0"/>
              <a:pPr/>
              <a:t>74</a:t>
            </a:fld>
            <a:endParaRPr lang="ru-RU" dirty="0"/>
          </a:p>
        </p:txBody>
      </p:sp>
      <p:sp>
        <p:nvSpPr>
          <p:cNvPr id="3" name="TextBox 2"/>
          <p:cNvSpPr txBox="1"/>
          <p:nvPr/>
        </p:nvSpPr>
        <p:spPr>
          <a:xfrm>
            <a:off x="1475656" y="2276872"/>
            <a:ext cx="6484467" cy="830997"/>
          </a:xfrm>
          <a:prstGeom prst="rect">
            <a:avLst/>
          </a:prstGeom>
          <a:noFill/>
        </p:spPr>
        <p:txBody>
          <a:bodyPr wrap="none" rtlCol="0">
            <a:spAutoFit/>
          </a:bodyPr>
          <a:lstStyle/>
          <a:p>
            <a:r>
              <a:rPr lang="ru-RU" sz="4800" b="1" dirty="0" smtClean="0">
                <a:solidFill>
                  <a:srgbClr val="17A3D5"/>
                </a:solidFill>
                <a:latin typeface="Cambria" panose="02040503050406030204" pitchFamily="18" charset="0"/>
              </a:rPr>
              <a:t>Спасибо за внимание</a:t>
            </a:r>
            <a:endParaRPr lang="ru-RU" sz="4800" b="1" dirty="0">
              <a:solidFill>
                <a:srgbClr val="17A3D5"/>
              </a:solidFill>
              <a:latin typeface="Cambria" panose="02040503050406030204"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539552" y="1124744"/>
            <a:ext cx="8229600" cy="4248472"/>
          </a:xfrm>
        </p:spPr>
        <p:txBody>
          <a:bodyPr>
            <a:noAutofit/>
          </a:bodyPr>
          <a:lstStyle/>
          <a:p>
            <a:pPr algn="just">
              <a:spcAft>
                <a:spcPts val="2000"/>
              </a:spcAft>
              <a:buNone/>
            </a:pPr>
            <a:r>
              <a:rPr lang="ru-RU" sz="2000" i="1" dirty="0">
                <a:latin typeface="Times New Roman" pitchFamily="18" charset="0"/>
                <a:cs typeface="Times New Roman" pitchFamily="18" charset="0"/>
              </a:rPr>
              <a:t> Эксплуатационный контроль за техническим состоянием зданий, сооружений проводится в период эксплуатации таких зданий, сооружений путем осуществления периодических осмотров, контрольных проверок и (или) мониторинга состояния оснований, строительных конструкций, систем инженерно-технического обеспечения и сетей инженерно-технического обеспечения в целях оценки состояния конструктивных и других характеристик надежности и безопасности зданий, сооружений, систем инженерно-технического обеспечения и сетей инженерно-технического обеспечения и соответствия указанных характеристик требованиям технических регламентов, проектной документации. </a:t>
            </a:r>
            <a:r>
              <a:rPr lang="ru-RU" sz="2000" i="1" dirty="0" smtClean="0">
                <a:latin typeface="Times New Roman" pitchFamily="18" charset="0"/>
                <a:cs typeface="Times New Roman" pitchFamily="18" charset="0"/>
              </a:rPr>
              <a:t>Эксплуатационный </a:t>
            </a:r>
            <a:r>
              <a:rPr lang="ru-RU" sz="2000" i="1" dirty="0">
                <a:latin typeface="Times New Roman" pitchFamily="18" charset="0"/>
                <a:cs typeface="Times New Roman" pitchFamily="18" charset="0"/>
              </a:rPr>
              <a:t>контроль осуществляется лицом, ответственным за эксплуатацию здания, сооружения. </a:t>
            </a:r>
          </a:p>
          <a:p>
            <a:pPr algn="just">
              <a:spcAft>
                <a:spcPts val="2000"/>
              </a:spcAft>
              <a:buNone/>
            </a:pPr>
            <a:endParaRPr lang="ru-RU" sz="2000" i="1" dirty="0">
              <a:latin typeface="Times New Roman" pitchFamily="18" charset="0"/>
              <a:cs typeface="Times New Roman" pitchFamily="18" charset="0"/>
            </a:endParaRPr>
          </a:p>
          <a:p>
            <a:pPr algn="just">
              <a:spcAft>
                <a:spcPts val="2000"/>
              </a:spcAft>
              <a:buNone/>
            </a:pPr>
            <a:endParaRPr lang="ru-RU" sz="2000" i="1" dirty="0">
              <a:latin typeface="Times New Roman" pitchFamily="18" charset="0"/>
              <a:cs typeface="Times New Roman" pitchFamily="18" charset="0"/>
            </a:endParaRPr>
          </a:p>
          <a:p>
            <a:pPr algn="just">
              <a:spcAft>
                <a:spcPts val="2000"/>
              </a:spcAft>
              <a:buNone/>
            </a:pPr>
            <a:r>
              <a:rPr lang="ru-RU" sz="2000" i="1" dirty="0">
                <a:latin typeface="Times New Roman" pitchFamily="18" charset="0"/>
                <a:cs typeface="Times New Roman" pitchFamily="18" charset="0"/>
              </a:rPr>
              <a:t> </a:t>
            </a:r>
          </a:p>
          <a:p>
            <a:pPr algn="just">
              <a:spcAft>
                <a:spcPts val="2000"/>
              </a:spcAft>
              <a:buNone/>
            </a:pPr>
            <a:endParaRPr lang="ru-RU" sz="2000" i="1" dirty="0">
              <a:latin typeface="Times New Roman" pitchFamily="18" charset="0"/>
              <a:cs typeface="Times New Roman" pitchFamily="18" charset="0"/>
            </a:endParaRPr>
          </a:p>
        </p:txBody>
      </p:sp>
      <p:sp>
        <p:nvSpPr>
          <p:cNvPr id="3" name="Номер слайда 2"/>
          <p:cNvSpPr>
            <a:spLocks noGrp="1"/>
          </p:cNvSpPr>
          <p:nvPr>
            <p:ph type="sldNum" sz="quarter" idx="12"/>
          </p:nvPr>
        </p:nvSpPr>
        <p:spPr/>
        <p:txBody>
          <a:bodyPr/>
          <a:lstStyle/>
          <a:p>
            <a:fld id="{725C68B6-61C2-468F-89AB-4B9F7531AA68}" type="slidenum">
              <a:rPr lang="ru-RU" smtClean="0"/>
              <a:pPr/>
              <a:t>8</a:t>
            </a:fld>
            <a:endParaRPr lang="ru-RU" dirty="0"/>
          </a:p>
        </p:txBody>
      </p:sp>
      <p:sp>
        <p:nvSpPr>
          <p:cNvPr id="4" name="Заголовок 3"/>
          <p:cNvSpPr>
            <a:spLocks noGrp="1"/>
          </p:cNvSpPr>
          <p:nvPr>
            <p:ph type="title"/>
          </p:nvPr>
        </p:nvSpPr>
        <p:spPr>
          <a:xfrm>
            <a:off x="395536" y="0"/>
            <a:ext cx="8229600" cy="1224136"/>
          </a:xfrm>
        </p:spPr>
        <p:txBody>
          <a:bodyPr>
            <a:noAutofit/>
          </a:bodyPr>
          <a:lstStyle/>
          <a:p>
            <a:pPr algn="ctr"/>
            <a:r>
              <a:rPr lang="ru-RU" sz="2400" dirty="0">
                <a:solidFill>
                  <a:srgbClr val="17A3D5"/>
                </a:solidFill>
                <a:effectLst/>
                <a:latin typeface="Cambria" panose="02040503050406030204" pitchFamily="18" charset="0"/>
              </a:rPr>
              <a:t>Эксплуатационный контроль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Объект 7"/>
          <p:cNvGraphicFramePr>
            <a:graphicFrameLocks noGrp="1"/>
          </p:cNvGraphicFramePr>
          <p:nvPr>
            <p:ph idx="1"/>
            <p:extLst>
              <p:ext uri="{D42A27DB-BD31-4B8C-83A1-F6EECF244321}">
                <p14:modId xmlns:p14="http://schemas.microsoft.com/office/powerpoint/2010/main" val="3047836640"/>
              </p:ext>
            </p:extLst>
          </p:nvPr>
        </p:nvGraphicFramePr>
        <p:xfrm>
          <a:off x="457200" y="1481138"/>
          <a:ext cx="7931224" cy="201987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Номер слайда 2"/>
          <p:cNvSpPr>
            <a:spLocks noGrp="1"/>
          </p:cNvSpPr>
          <p:nvPr>
            <p:ph type="sldNum" sz="quarter" idx="12"/>
          </p:nvPr>
        </p:nvSpPr>
        <p:spPr/>
        <p:txBody>
          <a:bodyPr/>
          <a:lstStyle/>
          <a:p>
            <a:fld id="{725C68B6-61C2-468F-89AB-4B9F7531AA68}" type="slidenum">
              <a:rPr lang="ru-RU" smtClean="0"/>
              <a:pPr/>
              <a:t>9</a:t>
            </a:fld>
            <a:endParaRPr lang="ru-RU" dirty="0"/>
          </a:p>
        </p:txBody>
      </p:sp>
      <p:sp>
        <p:nvSpPr>
          <p:cNvPr id="4" name="Заголовок 3"/>
          <p:cNvSpPr>
            <a:spLocks noGrp="1"/>
          </p:cNvSpPr>
          <p:nvPr>
            <p:ph type="title"/>
          </p:nvPr>
        </p:nvSpPr>
        <p:spPr/>
        <p:txBody>
          <a:bodyPr/>
          <a:lstStyle/>
          <a:p>
            <a:pPr algn="ctr"/>
            <a:r>
              <a:rPr lang="ru-RU" dirty="0" smtClean="0">
                <a:solidFill>
                  <a:srgbClr val="17A3D5"/>
                </a:solidFill>
                <a:effectLst/>
                <a:latin typeface="Cambria" panose="02040503050406030204" pitchFamily="18" charset="0"/>
              </a:rPr>
              <a:t>Виды осмотров зданий</a:t>
            </a:r>
            <a:endParaRPr lang="ru-RU" dirty="0">
              <a:solidFill>
                <a:srgbClr val="17A3D5"/>
              </a:solidFill>
              <a:effectLst/>
              <a:latin typeface="Cambria" panose="02040503050406030204" pitchFamily="18" charset="0"/>
            </a:endParaRPr>
          </a:p>
        </p:txBody>
      </p:sp>
      <p:graphicFrame>
        <p:nvGraphicFramePr>
          <p:cNvPr id="13" name="Схема 12"/>
          <p:cNvGraphicFramePr/>
          <p:nvPr>
            <p:extLst>
              <p:ext uri="{D42A27DB-BD31-4B8C-83A1-F6EECF244321}">
                <p14:modId xmlns:p14="http://schemas.microsoft.com/office/powerpoint/2010/main" val="637380658"/>
              </p:ext>
            </p:extLst>
          </p:nvPr>
        </p:nvGraphicFramePr>
        <p:xfrm>
          <a:off x="467544" y="3792834"/>
          <a:ext cx="7992888" cy="2156445"/>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15" name="Стрелка вниз 14"/>
          <p:cNvSpPr/>
          <p:nvPr/>
        </p:nvSpPr>
        <p:spPr>
          <a:xfrm>
            <a:off x="4247964" y="3546723"/>
            <a:ext cx="360040" cy="21602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152604605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Открытая">
  <a:themeElements>
    <a:clrScheme name="Открытая">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Открытая">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Открытая">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2147</TotalTime>
  <Words>4051</Words>
  <Application>Microsoft Office PowerPoint</Application>
  <PresentationFormat>Экран (4:3)</PresentationFormat>
  <Paragraphs>545</Paragraphs>
  <Slides>74</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74</vt:i4>
      </vt:variant>
    </vt:vector>
  </HeadingPairs>
  <TitlesOfParts>
    <vt:vector size="75" baseType="lpstr">
      <vt:lpstr>Открытая</vt:lpstr>
      <vt:lpstr>Безопасность эксплуатации зданий </vt:lpstr>
      <vt:lpstr>Нормативно-правовая база</vt:lpstr>
      <vt:lpstr>На кого возложена обязанность по обеспечению безопасности эксплуатации зданий</vt:lpstr>
      <vt:lpstr>На кого возложена обязанность по обеспечению безопасности эксплуатации зданий</vt:lpstr>
      <vt:lpstr>Требования законодательства к эксплуатации зданий и сооружений</vt:lpstr>
      <vt:lpstr>В целях обеспечения безопасности зданий, сооружений в процессе их эксплуатации должны обеспечиваться</vt:lpstr>
      <vt:lpstr>Техническое обслуживание </vt:lpstr>
      <vt:lpstr>Эксплуатационный контроль </vt:lpstr>
      <vt:lpstr>Виды осмотров зданий</vt:lpstr>
      <vt:lpstr>Виды осмотров зданий</vt:lpstr>
      <vt:lpstr>Цель осмотра</vt:lpstr>
      <vt:lpstr>Что проверять при сезонных осмотрах</vt:lpstr>
      <vt:lpstr>Что проверять при сезонных осмотрах</vt:lpstr>
      <vt:lpstr>Обязанности лица, ответственного за эксплуатацию здания, сооружения</vt:lpstr>
      <vt:lpstr>Обязанности лица, ответственного за эксплуатацию здания, сооружения</vt:lpstr>
      <vt:lpstr>Обязанности лица, ответственного за эксплуатацию здания, сооружения</vt:lpstr>
      <vt:lpstr>Лицо, ответственное за эксплуатацию здания, сооружения, обязано извещать при эксплуатации здания, сооружения о каждом случае возникновения аварийных ситуаций в здании, сооружении:</vt:lpstr>
      <vt:lpstr>Обязанности лица, ответственного за эксплуатацию здания, сооружения</vt:lpstr>
      <vt:lpstr>  Федеральный закон от 30.12.2009 N 384-ФЗ (ред. от 02.07.2013) "Технический регламент о безопасности зданий и сооружений" </vt:lpstr>
      <vt:lpstr>Федеральный закон  от 27.12.2002 N 184-ФЗ (ред. от 29.06.2015) «О техническом регулировании»</vt:lpstr>
      <vt:lpstr>Федеральный закон от 30.12.2009 N 384-ФЗ (ред. от 02.07.2013) "Технический регламент о безопасности зданий и сооружений"</vt:lpstr>
      <vt:lpstr>Федеральный закон от 30.12.2009 N 384-ФЗ (ред. от 02.07.2013) "Технический регламент о безопасности зданий и сооружений"</vt:lpstr>
      <vt:lpstr>Федеральный закон от 30.12.2009 N 384-ФЗ (ред. от 02.07.2013) "Технический регламент о безопасности зданий и сооружений"</vt:lpstr>
      <vt:lpstr>Федеральный закон от 30.12.2009 N 384-ФЗ (ред. от 02.07.2013) "Технический регламент о безопасности зданий и сооружений"</vt:lpstr>
      <vt:lpstr>Федеральный закон от 30.12.2009 N 384-ФЗ (ред. от 02.07.2013) "Технический регламент о безопасности зданий и сооружений"</vt:lpstr>
      <vt:lpstr>Федеральный закон от 30.12.2009 N 384-ФЗ (ред. от 02.07.2013) "Технический регламент о безопасности зданий и сооружений"</vt:lpstr>
      <vt:lpstr>Федеральный закон от 30.12.2009 N 384-ФЗ (ред. от 02.07.2013) "Технический регламент о безопасности зданий и сооружений"</vt:lpstr>
      <vt:lpstr>Федеральный закон от 30.12.2009 N 384-ФЗ (ред. от 02.07.2013) "Технический регламент о безопасности зданий и сооружений"</vt:lpstr>
      <vt:lpstr>Федеральный закон от 30.12.2009 N 384-ФЗ (ред. от 02.07.2013) "Технический регламент о безопасности зданий и сооружений"</vt:lpstr>
      <vt:lpstr>Федеральный закон от 30.12.2009 N 384-ФЗ (ред. от 02.07.2013) "Технический регламент о безопасности зданий и сооружений"</vt:lpstr>
      <vt:lpstr>Федеральный закон от 30.12.2009 N 384-ФЗ (ред. от 02.07.2013) "Технический регламент о безопасности зданий и сооружений"</vt:lpstr>
      <vt:lpstr>Федеральный закон от 30.12.2009 N 384-ФЗ (ред. от 02.07.2013) "Технический регламент о безопасности зданий и сооружений"</vt:lpstr>
      <vt:lpstr>Федеральный закон от 30.12.2009 N 384-ФЗ (ред. от 02.07.2013) "Технический регламент о безопасности зданий и сооружений"</vt:lpstr>
      <vt:lpstr>Федеральный закон от 30.12.2009 N 384-ФЗ (ред. от 02.07.2013) "Технический регламент о безопасности зданий и сооружений"</vt:lpstr>
      <vt:lpstr>Федеральный закон от 30.12.2009 N 384-ФЗ (ред. от 02.07.2013) "Технический регламент о безопасности зданий и сооружений"</vt:lpstr>
      <vt:lpstr>Федеральный закон от 30.12.2009 N 384-ФЗ (ред. от 02.07.2013) "Технический регламент о безопасности зданий и сооружений"</vt:lpstr>
      <vt:lpstr>Федеральный закон от 30.12.2009 N 384-ФЗ (ред. от 02.07.2013) "Технический регламент о безопасности зданий и сооружений"</vt:lpstr>
      <vt:lpstr>Федеральный закон от 30.12.2009 N 384-ФЗ (ред. от 02.07.2013) "Технический регламент о безопасности зданий и сооружений"</vt:lpstr>
      <vt:lpstr>Федеральный закон от 30.12.2009 N 384-ФЗ (ред. от 02.07.2013) "Технический регламент о безопасности зданий и сооружений"</vt:lpstr>
      <vt:lpstr>Федеральный закон от 30.12.2009 N 384-ФЗ (ред. от 02.07.2013) "Технический регламент о безопасности зданий и сооружений"</vt:lpstr>
      <vt:lpstr>Федеральный закон от 30.12.2009 N 384-ФЗ (ред. от 02.07.2013) "Технический регламент о безопасности зданий и сооружений"</vt:lpstr>
      <vt:lpstr>Федеральный закон от 30.12.2009 N 384-ФЗ (ред. от 02.07.2013) "Технический регламент о безопасности зданий и сооружений"</vt:lpstr>
      <vt:lpstr>Федеральный закон от 30.12.2009 N 384-ФЗ (ред. от 02.07.2013) "Технический регламент о безопасности зданий и сооружений"</vt:lpstr>
      <vt:lpstr>Федеральный закон от 30.12.2009 N 384-ФЗ (ред. от 02.07.2013) "Технический регламент о безопасности зданий и сооружений"</vt:lpstr>
      <vt:lpstr>Федеральный закон от 30.12.2009 N 384-ФЗ (ред. от 02.07.2013) "Технический регламент о безопасности зданий и сооружений"</vt:lpstr>
      <vt:lpstr>Федеральный закон от 30.12.2009 N 384-ФЗ (ред. от 02.07.2013) "Технический регламент о безопасности зданий и сооружений"</vt:lpstr>
      <vt:lpstr>Федеральный закон от 30.12.2009 N 384-ФЗ (ред. от 02.07.2013) "Технический регламент о безопасности зданий и сооружений"</vt:lpstr>
      <vt:lpstr>Федеральный закон от 30.12.2009 N 384-ФЗ (ред. от 02.07.2013) "Технический регламент о безопасности зданий и сооружений"</vt:lpstr>
      <vt:lpstr>Федеральный закон от 30.12.2009 N 384-ФЗ (ред. от 02.07.2013) "Технический регламент о безопасности зданий и сооружений"</vt:lpstr>
      <vt:lpstr>Федеральный закон от 30.12.2009 N 384-ФЗ (ред. от 02.07.2013) "Технический регламент о безопасности зданий и сооружений"</vt:lpstr>
      <vt:lpstr>Федеральный закон от 30.12.2009 N 384-ФЗ (ред. от 02.07.2013) "Технический регламент о безопасности зданий и сооружений"</vt:lpstr>
      <vt:lpstr>Федеральный закон от 30.12.2009 N 384-ФЗ (ред. от 02.07.2013) "Технический регламент о безопасности зданий и сооружений"</vt:lpstr>
      <vt:lpstr>Федеральный закон от 30.12.2009 N 384-ФЗ (ред. от 02.07.2013) "Технический регламент о безопасности зданий и сооружений"</vt:lpstr>
      <vt:lpstr>Федеральный закон от 30.12.2009 N 384-ФЗ (ред. от 02.07.2013) "Технический регламент о безопасности зданий и сооружений"</vt:lpstr>
      <vt:lpstr>Федеральный закон от 30.12.2009 N 384-ФЗ (ред. от 02.07.2013) "Технический регламент о безопасности зданий и сооружений"</vt:lpstr>
      <vt:lpstr>Федеральный закон от 30.12.2009 N 384-ФЗ (ред. от 02.07.2013) "Технический регламент о безопасности зданий и сооружений"</vt:lpstr>
      <vt:lpstr>Федеральный закон от 30.12.2009 N 384-ФЗ (ред. от 02.07.2013) "Технический регламент о безопасности зданий и сооружений"</vt:lpstr>
      <vt:lpstr>Федеральный закон от 30.12.2009 N 384-ФЗ (ред. от 02.07.2013) "Технический регламент о безопасности зданий и сооружений"</vt:lpstr>
      <vt:lpstr>Федеральный закон от 30.12.2009 N 384-ФЗ (ред. от 02.07.2013) "Технический регламент о безопасности зданий и сооружений"</vt:lpstr>
      <vt:lpstr>Федеральный закон от 30.12.2009 N 384-ФЗ (ред. от 02.07.2013) "Технический регламент о безопасности зданий и сооружений"</vt:lpstr>
      <vt:lpstr>Федеральный закон от 30.12.2009 N 384-ФЗ (ред. от 02.07.2013) "Технический регламент о безопасности зданий и сооружений"</vt:lpstr>
      <vt:lpstr>Федеральный закон от 30.12.2009 N 384-ФЗ (ред. от 02.07.2013) "Технический регламент о безопасности зданий и сооружений"</vt:lpstr>
      <vt:lpstr>Федеральный закон от 30.12.2009 N 384-ФЗ (ред. от 02.07.2013) "Технический регламент о безопасности зданий и сооружений"</vt:lpstr>
      <vt:lpstr>Федеральный закон от 30.12.2009 N 384-ФЗ (ред. от 02.07.2013) "Технический регламент о безопасности зданий и сооружений"</vt:lpstr>
      <vt:lpstr>Федеральный закон от 30.12.2009 N 384-ФЗ (ред. от 02.07.2013) "Технический регламент о безопасности зданий и сооружений"</vt:lpstr>
      <vt:lpstr>Федеральный закон от 30.12.2009 N 384-ФЗ (ред. от 02.07.2013) "Технический регламент о безопасности зданий и сооружений"</vt:lpstr>
      <vt:lpstr>Федеральный закон от 30.12.2009 N 384-ФЗ (ред. от 02.07.2013) "Технический регламент о безопасности зданий и сооружений"</vt:lpstr>
      <vt:lpstr>Федеральный закон от 30.12.2009 N 384-ФЗ (ред. от 02.07.2013) "Технический регламент о безопасности зданий и сооружений"</vt:lpstr>
      <vt:lpstr>Федеральный закон от 30.12.2009 N 384-ФЗ (ред. от 02.07.2013) "Технический регламент о безопасности зданий и сооружений"</vt:lpstr>
      <vt:lpstr>Федеральный закон от 30.12.2009 N 384-ФЗ (ред. от 02.07.2013) "Технический регламент о безопасности зданий и сооружений"</vt:lpstr>
      <vt:lpstr>Федеральный закон от 30.12.2009 N 384-ФЗ (ред. от 02.07.2013) "Технический регламент о безопасности зданий и сооружений"</vt:lpstr>
      <vt:lpstr>Федеральный закон от 30.12.2009 N 384-ФЗ (ред. от 02.07.2013) "Технический регламент о безопасности зданий и сооружений"</vt:lpstr>
      <vt:lpstr>Федеральный закон от 30.12.2009 N 384-ФЗ (ред. от 02.07.2013) "Технический регламент о безопасности зданий и сооружений"</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Безопасность всех видов строительства</dc:title>
  <dc:creator>User</dc:creator>
  <cp:lastModifiedBy>Ольга</cp:lastModifiedBy>
  <cp:revision>693</cp:revision>
  <dcterms:created xsi:type="dcterms:W3CDTF">2015-07-04T16:21:46Z</dcterms:created>
  <dcterms:modified xsi:type="dcterms:W3CDTF">2019-08-13T09:16:47Z</dcterms:modified>
</cp:coreProperties>
</file>